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sldIdLst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image" Target="../media/image3.png"/><Relationship Id="rId4" Type="http://schemas.openxmlformats.org/officeDocument/2006/relationships/tags" Target="../tags/tag115.xml"/><Relationship Id="rId3" Type="http://schemas.openxmlformats.org/officeDocument/2006/relationships/image" Target="../media/image1.png"/><Relationship Id="rId2" Type="http://schemas.openxmlformats.org/officeDocument/2006/relationships/tags" Target="../tags/tag114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8" Type="http://schemas.openxmlformats.org/officeDocument/2006/relationships/tags" Target="../tags/tag137.xml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tags" Target="../tags/tag134.xml"/><Relationship Id="rId14" Type="http://schemas.openxmlformats.org/officeDocument/2006/relationships/tags" Target="../tags/tag13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image" Target="../media/image2.png"/><Relationship Id="rId4" Type="http://schemas.openxmlformats.org/officeDocument/2006/relationships/tags" Target="../tags/tag139.xml"/><Relationship Id="rId3" Type="http://schemas.openxmlformats.org/officeDocument/2006/relationships/image" Target="../media/image1.png"/><Relationship Id="rId2" Type="http://schemas.openxmlformats.org/officeDocument/2006/relationships/tags" Target="../tags/tag138.xml"/><Relationship Id="rId13" Type="http://schemas.openxmlformats.org/officeDocument/2006/relationships/tags" Target="../tags/tag147.xml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image" Target="../media/image3.png"/><Relationship Id="rId4" Type="http://schemas.openxmlformats.org/officeDocument/2006/relationships/tags" Target="../tags/tag154.xml"/><Relationship Id="rId3" Type="http://schemas.openxmlformats.org/officeDocument/2006/relationships/image" Target="../media/image1.png"/><Relationship Id="rId2" Type="http://schemas.openxmlformats.org/officeDocument/2006/relationships/tags" Target="../tags/tag153.xml"/><Relationship Id="rId10" Type="http://schemas.openxmlformats.org/officeDocument/2006/relationships/tags" Target="../tags/tag159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image" Target="../media/image2.png"/><Relationship Id="rId4" Type="http://schemas.openxmlformats.org/officeDocument/2006/relationships/tags" Target="../tags/tag197.xml"/><Relationship Id="rId3" Type="http://schemas.openxmlformats.org/officeDocument/2006/relationships/image" Target="../media/image1.png"/><Relationship Id="rId2" Type="http://schemas.openxmlformats.org/officeDocument/2006/relationships/tags" Target="../tags/tag196.xml"/><Relationship Id="rId12" Type="http://schemas.openxmlformats.org/officeDocument/2006/relationships/tags" Target="../tags/tag204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image" Target="../media/image6.png"/><Relationship Id="rId7" Type="http://schemas.openxmlformats.org/officeDocument/2006/relationships/tags" Target="../tags/tag207.xml"/><Relationship Id="rId6" Type="http://schemas.openxmlformats.org/officeDocument/2006/relationships/image" Target="../media/image5.png"/><Relationship Id="rId5" Type="http://schemas.openxmlformats.org/officeDocument/2006/relationships/tags" Target="../tags/tag206.xml"/><Relationship Id="rId4" Type="http://schemas.openxmlformats.org/officeDocument/2006/relationships/image" Target="NULL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205.xml"/><Relationship Id="rId13" Type="http://schemas.openxmlformats.org/officeDocument/2006/relationships/tags" Target="../tags/tag212.xml"/><Relationship Id="rId12" Type="http://schemas.openxmlformats.org/officeDocument/2006/relationships/tags" Target="../tags/tag211.xml"/><Relationship Id="rId11" Type="http://schemas.openxmlformats.org/officeDocument/2006/relationships/tags" Target="../tags/tag210.xml"/><Relationship Id="rId10" Type="http://schemas.openxmlformats.org/officeDocument/2006/relationships/tags" Target="../tags/tag209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8" Type="http://schemas.openxmlformats.org/officeDocument/2006/relationships/tags" Target="../tags/tag229.xml"/><Relationship Id="rId17" Type="http://schemas.openxmlformats.org/officeDocument/2006/relationships/tags" Target="../tags/tag228.xml"/><Relationship Id="rId16" Type="http://schemas.openxmlformats.org/officeDocument/2006/relationships/tags" Target="../tags/tag227.xml"/><Relationship Id="rId15" Type="http://schemas.openxmlformats.org/officeDocument/2006/relationships/tags" Target="../tags/tag226.xml"/><Relationship Id="rId14" Type="http://schemas.openxmlformats.org/officeDocument/2006/relationships/tags" Target="../tags/tag225.xml"/><Relationship Id="rId13" Type="http://schemas.openxmlformats.org/officeDocument/2006/relationships/tags" Target="../tags/tag224.xml"/><Relationship Id="rId12" Type="http://schemas.openxmlformats.org/officeDocument/2006/relationships/tags" Target="../tags/tag223.xml"/><Relationship Id="rId11" Type="http://schemas.openxmlformats.org/officeDocument/2006/relationships/tags" Target="../tags/tag222.xml"/><Relationship Id="rId10" Type="http://schemas.openxmlformats.org/officeDocument/2006/relationships/tags" Target="../tags/tag221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@png2x_装饰"/>
          <p:cNvPicPr/>
          <p:nvPr userDrawn="1">
            <p:custDataLst>
              <p:tags r:id="rId2"/>
            </p:custDataLst>
          </p:nvPr>
        </p:nvPicPr>
        <p:blipFill>
          <a:blip r:embed="rId3">
            <a:alphaModFix amt="10000"/>
          </a:blip>
          <a:stretch>
            <a:fillRect/>
          </a:stretch>
        </p:blipFill>
        <p:spPr>
          <a:xfrm flipH="1">
            <a:off x="0" y="0"/>
            <a:ext cx="10536513" cy="6858000"/>
          </a:xfrm>
          <a:prstGeom prst="rect">
            <a:avLst/>
          </a:prstGeom>
        </p:spPr>
      </p:pic>
      <p:pic>
        <p:nvPicPr>
          <p:cNvPr id="7" name="图片 6" descr="@png2x_装饰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78800" y="0"/>
            <a:ext cx="40132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矩形 9"/>
          <p:cNvSpPr/>
          <p:nvPr userDrawn="1">
            <p:custDataLst>
              <p:tags r:id="rId8"/>
            </p:custDataLst>
          </p:nvPr>
        </p:nvSpPr>
        <p:spPr>
          <a:xfrm>
            <a:off x="4121146" y="4340864"/>
            <a:ext cx="660400" cy="254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任意多边形 10"/>
          <p:cNvSpPr/>
          <p:nvPr userDrawn="1">
            <p:custDataLst>
              <p:tags r:id="rId9"/>
            </p:custDataLst>
          </p:nvPr>
        </p:nvSpPr>
        <p:spPr>
          <a:xfrm>
            <a:off x="4254450" y="4692646"/>
            <a:ext cx="419735" cy="342900"/>
          </a:xfrm>
          <a:custGeom>
            <a:avLst/>
            <a:gdLst>
              <a:gd name="connisteX0" fmla="*/ 113650 w 419151"/>
              <a:gd name="connsiteY0" fmla="*/ 0 h 342900"/>
              <a:gd name="connisteX1" fmla="*/ 305519 w 419151"/>
              <a:gd name="connsiteY1" fmla="*/ 0 h 342900"/>
              <a:gd name="connisteX2" fmla="*/ 315422 w 419151"/>
              <a:gd name="connsiteY2" fmla="*/ 26526 h 342900"/>
              <a:gd name="connisteX3" fmla="*/ 335429 w 419151"/>
              <a:gd name="connsiteY3" fmla="*/ 46552 h 342900"/>
              <a:gd name="connisteX4" fmla="*/ 361956 w 419151"/>
              <a:gd name="connsiteY4" fmla="*/ 56464 h 342900"/>
              <a:gd name="connisteX5" fmla="*/ 390192 w 419151"/>
              <a:gd name="connsiteY5" fmla="*/ 54479 h 342900"/>
              <a:gd name="connisteX6" fmla="*/ 368530 w 419151"/>
              <a:gd name="connsiteY6" fmla="*/ 97136 h 342900"/>
              <a:gd name="connisteX7" fmla="*/ 323880 w 419151"/>
              <a:gd name="connsiteY7" fmla="*/ 114300 h 342900"/>
              <a:gd name="connisteX8" fmla="*/ 95280 w 419151"/>
              <a:gd name="connsiteY8" fmla="*/ 114300 h 342900"/>
              <a:gd name="connisteX9" fmla="*/ 50630 w 419151"/>
              <a:gd name="connsiteY9" fmla="*/ 97136 h 342900"/>
              <a:gd name="connisteX10" fmla="*/ 28968 w 419151"/>
              <a:gd name="connsiteY10" fmla="*/ 54479 h 342900"/>
              <a:gd name="connisteX11" fmla="*/ 57214 w 419151"/>
              <a:gd name="connsiteY11" fmla="*/ 56464 h 342900"/>
              <a:gd name="connisteX12" fmla="*/ 83731 w 419151"/>
              <a:gd name="connsiteY12" fmla="*/ 46552 h 342900"/>
              <a:gd name="connisteX13" fmla="*/ 103747 w 419151"/>
              <a:gd name="connsiteY13" fmla="*/ 26526 h 342900"/>
              <a:gd name="connisteX14" fmla="*/ 113650 w 419151"/>
              <a:gd name="connsiteY14" fmla="*/ 0 h 342900"/>
              <a:gd name="connisteX15" fmla="*/ 418731 w 419151"/>
              <a:gd name="connsiteY15" fmla="*/ 154515 h 342900"/>
              <a:gd name="connisteX16" fmla="*/ 375544 w 419151"/>
              <a:gd name="connsiteY16" fmla="*/ 159946 h 342900"/>
              <a:gd name="connisteX17" fmla="*/ 341062 w 419151"/>
              <a:gd name="connsiteY17" fmla="*/ 133365 h 342900"/>
              <a:gd name="connisteX18" fmla="*/ 78098 w 419151"/>
              <a:gd name="connsiteY18" fmla="*/ 133365 h 342900"/>
              <a:gd name="connisteX19" fmla="*/ 43616 w 419151"/>
              <a:gd name="connsiteY19" fmla="*/ 159946 h 342900"/>
              <a:gd name="connisteX20" fmla="*/ 411 w 419151"/>
              <a:gd name="connsiteY20" fmla="*/ 154515 h 342900"/>
              <a:gd name="connisteX21" fmla="*/ 8439 w 419151"/>
              <a:gd name="connsiteY21" fmla="*/ 194383 h 342900"/>
              <a:gd name="connisteX22" fmla="*/ 38130 w 419151"/>
              <a:gd name="connsiteY22" fmla="*/ 222180 h 342900"/>
              <a:gd name="connisteX23" fmla="*/ 38130 w 419151"/>
              <a:gd name="connsiteY23" fmla="*/ 342900 h 342900"/>
              <a:gd name="connisteX24" fmla="*/ 152430 w 419151"/>
              <a:gd name="connsiteY24" fmla="*/ 342900 h 342900"/>
              <a:gd name="connisteX25" fmla="*/ 152430 w 419151"/>
              <a:gd name="connsiteY25" fmla="*/ 304796 h 342900"/>
              <a:gd name="connisteX26" fmla="*/ 169173 w 419151"/>
              <a:gd name="connsiteY26" fmla="*/ 264389 h 342900"/>
              <a:gd name="connisteX27" fmla="*/ 209580 w 419151"/>
              <a:gd name="connsiteY27" fmla="*/ 247646 h 342900"/>
              <a:gd name="connisteX28" fmla="*/ 249996 w 419151"/>
              <a:gd name="connsiteY28" fmla="*/ 264389 h 342900"/>
              <a:gd name="connisteX29" fmla="*/ 266730 w 419151"/>
              <a:gd name="connsiteY29" fmla="*/ 304796 h 342900"/>
              <a:gd name="connisteX30" fmla="*/ 266730 w 419151"/>
              <a:gd name="connsiteY30" fmla="*/ 342900 h 342900"/>
              <a:gd name="connisteX31" fmla="*/ 381030 w 419151"/>
              <a:gd name="connsiteY31" fmla="*/ 342900 h 342900"/>
              <a:gd name="connisteX32" fmla="*/ 381030 w 419151"/>
              <a:gd name="connsiteY32" fmla="*/ 222199 h 342900"/>
              <a:gd name="connisteX33" fmla="*/ 410721 w 419151"/>
              <a:gd name="connsiteY33" fmla="*/ 194392 h 342900"/>
              <a:gd name="connisteX34" fmla="*/ 418731 w 419151"/>
              <a:gd name="connsiteY34" fmla="*/ 154515 h 342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</a:cxnLst>
            <a:pathLst>
              <a:path w="419152" h="342900">
                <a:moveTo>
                  <a:pt x="113651" y="0"/>
                </a:moveTo>
                <a:lnTo>
                  <a:pt x="305519" y="0"/>
                </a:lnTo>
                <a:cubicBezTo>
                  <a:pt x="306882" y="9446"/>
                  <a:pt x="310256" y="18498"/>
                  <a:pt x="315422" y="26527"/>
                </a:cubicBezTo>
                <a:cubicBezTo>
                  <a:pt x="320579" y="34555"/>
                  <a:pt x="327401" y="41386"/>
                  <a:pt x="335429" y="46552"/>
                </a:cubicBezTo>
                <a:cubicBezTo>
                  <a:pt x="343458" y="51718"/>
                  <a:pt x="352501" y="55102"/>
                  <a:pt x="361956" y="56464"/>
                </a:cubicBezTo>
                <a:cubicBezTo>
                  <a:pt x="371402" y="57836"/>
                  <a:pt x="381030" y="57159"/>
                  <a:pt x="390193" y="54480"/>
                </a:cubicBezTo>
                <a:cubicBezTo>
                  <a:pt x="388501" y="70893"/>
                  <a:pt x="380784" y="86082"/>
                  <a:pt x="368531" y="97137"/>
                </a:cubicBezTo>
                <a:cubicBezTo>
                  <a:pt x="356287" y="108183"/>
                  <a:pt x="340376" y="114300"/>
                  <a:pt x="323880" y="114300"/>
                </a:cubicBezTo>
                <a:lnTo>
                  <a:pt x="95280" y="114300"/>
                </a:lnTo>
                <a:cubicBezTo>
                  <a:pt x="78785" y="114300"/>
                  <a:pt x="62883" y="108183"/>
                  <a:pt x="50630" y="97137"/>
                </a:cubicBezTo>
                <a:cubicBezTo>
                  <a:pt x="38387" y="86082"/>
                  <a:pt x="30669" y="70893"/>
                  <a:pt x="28968" y="54480"/>
                </a:cubicBezTo>
                <a:cubicBezTo>
                  <a:pt x="38130" y="57159"/>
                  <a:pt x="47768" y="57836"/>
                  <a:pt x="57214" y="56464"/>
                </a:cubicBezTo>
                <a:cubicBezTo>
                  <a:pt x="66660" y="55102"/>
                  <a:pt x="75703" y="51718"/>
                  <a:pt x="83732" y="46552"/>
                </a:cubicBezTo>
                <a:cubicBezTo>
                  <a:pt x="91760" y="41386"/>
                  <a:pt x="98581" y="34555"/>
                  <a:pt x="103748" y="26527"/>
                </a:cubicBezTo>
                <a:cubicBezTo>
                  <a:pt x="108905" y="18498"/>
                  <a:pt x="112279" y="9446"/>
                  <a:pt x="113651" y="0"/>
                </a:cubicBezTo>
                <a:moveTo>
                  <a:pt x="418731" y="154515"/>
                </a:moveTo>
                <a:cubicBezTo>
                  <a:pt x="405619" y="161949"/>
                  <a:pt x="390092" y="163906"/>
                  <a:pt x="375544" y="159947"/>
                </a:cubicBezTo>
                <a:cubicBezTo>
                  <a:pt x="360996" y="155978"/>
                  <a:pt x="348597" y="146432"/>
                  <a:pt x="341062" y="133365"/>
                </a:cubicBezTo>
                <a:lnTo>
                  <a:pt x="78099" y="133365"/>
                </a:lnTo>
                <a:cubicBezTo>
                  <a:pt x="70564" y="146432"/>
                  <a:pt x="58165" y="155987"/>
                  <a:pt x="43617" y="159947"/>
                </a:cubicBezTo>
                <a:cubicBezTo>
                  <a:pt x="29060" y="163915"/>
                  <a:pt x="13533" y="161959"/>
                  <a:pt x="411" y="154515"/>
                </a:cubicBezTo>
                <a:cubicBezTo>
                  <a:pt x="-1134" y="168314"/>
                  <a:pt x="1673" y="182258"/>
                  <a:pt x="8440" y="194383"/>
                </a:cubicBezTo>
                <a:cubicBezTo>
                  <a:pt x="15197" y="206517"/>
                  <a:pt x="25585" y="216237"/>
                  <a:pt x="38130" y="222181"/>
                </a:cubicBezTo>
                <a:lnTo>
                  <a:pt x="38130" y="342900"/>
                </a:lnTo>
                <a:lnTo>
                  <a:pt x="152430" y="342900"/>
                </a:lnTo>
                <a:lnTo>
                  <a:pt x="152430" y="304797"/>
                </a:lnTo>
                <a:cubicBezTo>
                  <a:pt x="152430" y="289645"/>
                  <a:pt x="158456" y="275106"/>
                  <a:pt x="169173" y="264390"/>
                </a:cubicBezTo>
                <a:cubicBezTo>
                  <a:pt x="179890" y="253673"/>
                  <a:pt x="194420" y="247647"/>
                  <a:pt x="209580" y="247647"/>
                </a:cubicBezTo>
                <a:cubicBezTo>
                  <a:pt x="224741" y="247647"/>
                  <a:pt x="239271" y="253673"/>
                  <a:pt x="249997" y="264390"/>
                </a:cubicBezTo>
                <a:cubicBezTo>
                  <a:pt x="260714" y="275106"/>
                  <a:pt x="266730" y="289645"/>
                  <a:pt x="266730" y="304797"/>
                </a:cubicBezTo>
                <a:lnTo>
                  <a:pt x="266730" y="342900"/>
                </a:lnTo>
                <a:lnTo>
                  <a:pt x="381030" y="342900"/>
                </a:lnTo>
                <a:lnTo>
                  <a:pt x="381030" y="222199"/>
                </a:lnTo>
                <a:cubicBezTo>
                  <a:pt x="393585" y="216246"/>
                  <a:pt x="403964" y="206526"/>
                  <a:pt x="410721" y="194392"/>
                </a:cubicBezTo>
                <a:cubicBezTo>
                  <a:pt x="417478" y="182258"/>
                  <a:pt x="420286" y="168314"/>
                  <a:pt x="418731" y="154515"/>
                </a:cubicBezTo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8" name="副标题 7"/>
          <p:cNvSpPr>
            <a:spLocks noGrp="1"/>
          </p:cNvSpPr>
          <p:nvPr>
            <p:ph type="subTitle" idx="13" hasCustomPrompt="1"/>
            <p:custDataLst>
              <p:tags r:id="rId11"/>
            </p:custDataLst>
          </p:nvPr>
        </p:nvSpPr>
        <p:spPr>
          <a:xfrm>
            <a:off x="1689098" y="2158999"/>
            <a:ext cx="5524503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THE END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1631948" y="2682874"/>
            <a:ext cx="5638803" cy="1015999"/>
          </a:xfrm>
          <a:noFill/>
        </p:spPr>
        <p:txBody>
          <a:bodyPr lIns="0" tIns="0" rIns="0" bIns="0" anchor="ctr">
            <a:noAutofit/>
          </a:bodyPr>
          <a:lstStyle>
            <a:lvl1pPr algn="ctr">
              <a:lnSpc>
                <a:spcPct val="111000"/>
              </a:lnSpc>
              <a:buNone/>
              <a:defRPr sz="60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>
                <a:latin typeface="汉仪中宋简" panose="02010600000101010101" charset="-122"/>
                <a:ea typeface="汉仪中宋简" panose="02010600000101010101" charset="-122"/>
              </a:rPr>
              <a:t>谢谢观看</a:t>
            </a:r>
            <a:endParaRPr lang="zh-CN" altLang="en-US" smtClean="0">
              <a:latin typeface="汉仪中宋简" panose="02010600000101010101" charset="-122"/>
              <a:ea typeface="汉仪中宋简" panose="02010600000101010101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3302000"/>
            <a:ext cx="1097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38608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2_3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10972800" cy="3149600"/>
          </a:xfrm>
          <a:custGeom>
            <a:avLst/>
            <a:gdLst>
              <a:gd name="connisteX0" fmla="*/ 0 w 10972800"/>
              <a:gd name="connsiteY0" fmla="*/ 0 h 3149600"/>
              <a:gd name="connisteX1" fmla="*/ 10972800 w 10972800"/>
              <a:gd name="connsiteY1" fmla="*/ 0 h 3149600"/>
              <a:gd name="connisteX2" fmla="*/ 10972800 w 10972800"/>
              <a:gd name="connsiteY2" fmla="*/ 3149600 h 3149600"/>
              <a:gd name="connisteX3" fmla="*/ 0 w 10972800"/>
              <a:gd name="connsiteY3" fmla="*/ 3149600 h 3149600"/>
              <a:gd name="connisteX4" fmla="*/ 0 w 10972800"/>
              <a:gd name="connsiteY4" fmla="*/ 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3149600">
                <a:moveTo>
                  <a:pt x="0" y="0"/>
                </a:moveTo>
                <a:lnTo>
                  <a:pt x="10972800" y="0"/>
                </a:lnTo>
                <a:lnTo>
                  <a:pt x="10972800" y="3149600"/>
                </a:lnTo>
                <a:lnTo>
                  <a:pt x="0" y="3149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5130800"/>
            <a:ext cx="50800" cy="1117600"/>
          </a:xfrm>
          <a:custGeom>
            <a:avLst/>
            <a:gdLst>
              <a:gd name="connisteX0" fmla="*/ 0 w 50800"/>
              <a:gd name="connsiteY0" fmla="*/ 0 h 1117600"/>
              <a:gd name="connisteX1" fmla="*/ 50800 w 50800"/>
              <a:gd name="connsiteY1" fmla="*/ 0 h 1117600"/>
              <a:gd name="connisteX2" fmla="*/ 50800 w 50800"/>
              <a:gd name="connsiteY2" fmla="*/ 1117600 h 1117600"/>
              <a:gd name="connisteX3" fmla="*/ 0 w 50800"/>
              <a:gd name="connsiteY3" fmla="*/ 1117600 h 1117600"/>
              <a:gd name="connisteX4" fmla="*/ 0 w 50800"/>
              <a:gd name="connsiteY4" fmla="*/ 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117600">
                <a:moveTo>
                  <a:pt x="0" y="0"/>
                </a:moveTo>
                <a:lnTo>
                  <a:pt x="50800" y="0"/>
                </a:lnTo>
                <a:lnTo>
                  <a:pt x="508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5130800"/>
            <a:ext cx="1082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638800"/>
            <a:ext cx="10820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9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10972800" cy="3251200"/>
          </a:xfrm>
          <a:custGeom>
            <a:avLst/>
            <a:gdLst>
              <a:gd name="connisteX0" fmla="*/ 0 w 10972800"/>
              <a:gd name="connsiteY0" fmla="*/ 0 h 3251200"/>
              <a:gd name="connisteX1" fmla="*/ 10972800 w 10972800"/>
              <a:gd name="connsiteY1" fmla="*/ 0 h 3251200"/>
              <a:gd name="connisteX2" fmla="*/ 10972800 w 10972800"/>
              <a:gd name="connsiteY2" fmla="*/ 3251200 h 3251200"/>
              <a:gd name="connisteX3" fmla="*/ 0 w 10972800"/>
              <a:gd name="connsiteY3" fmla="*/ 3251200 h 3251200"/>
              <a:gd name="connisteX4" fmla="*/ 0 w 10972800"/>
              <a:gd name="connsiteY4" fmla="*/ 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3251200">
                <a:moveTo>
                  <a:pt x="0" y="0"/>
                </a:moveTo>
                <a:lnTo>
                  <a:pt x="10972800" y="0"/>
                </a:lnTo>
                <a:lnTo>
                  <a:pt x="10972800" y="3251200"/>
                </a:lnTo>
                <a:lnTo>
                  <a:pt x="0" y="32512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5080000"/>
            <a:ext cx="1097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6388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1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7846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609600"/>
            <a:ext cx="10972800" cy="2641600"/>
          </a:xfrm>
          <a:custGeom>
            <a:avLst/>
            <a:gdLst>
              <a:gd name="connisteX0" fmla="*/ 0 w 10972800"/>
              <a:gd name="connsiteY0" fmla="*/ 0 h 2641600"/>
              <a:gd name="connisteX1" fmla="*/ 10972800 w 10972800"/>
              <a:gd name="connsiteY1" fmla="*/ 0 h 2641600"/>
              <a:gd name="connisteX2" fmla="*/ 10972800 w 10972800"/>
              <a:gd name="connsiteY2" fmla="*/ 2641600 h 2641600"/>
              <a:gd name="connisteX3" fmla="*/ 0 w 10972800"/>
              <a:gd name="connsiteY3" fmla="*/ 2641600 h 2641600"/>
              <a:gd name="connisteX4" fmla="*/ 0 w 10972800"/>
              <a:gd name="connsiteY4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641600">
                <a:moveTo>
                  <a:pt x="0" y="0"/>
                </a:moveTo>
                <a:lnTo>
                  <a:pt x="10972800" y="0"/>
                </a:lnTo>
                <a:lnTo>
                  <a:pt x="109728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4775200"/>
            <a:ext cx="1097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5334000"/>
            <a:ext cx="10972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336800"/>
            <a:ext cx="10972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609600" y="2895600"/>
            <a:ext cx="10972800" cy="2540000"/>
          </a:xfrm>
          <a:custGeom>
            <a:avLst/>
            <a:gdLst>
              <a:gd name="sw" fmla="*/ 1 w 360"/>
              <a:gd name="sh" fmla="*/ 1 h 304"/>
              <a:gd name="mins" fmla="min sw sh"/>
              <a:gd name="dsw" fmla="+- 0 sw mins"/>
              <a:gd name="dsh" fmla="+- 0 sh mins"/>
              <a:gd name="p0a8dx" fmla="*/ dsw 360 1"/>
              <a:gd name="p0a8dy" fmla="*/ dsh 304 1"/>
              <a:gd name="p0a6dx" fmla="*/ dsw 360 1"/>
              <a:gd name="p0a6dy" fmla="*/ dsh 0 1"/>
              <a:gd name="p0a7dx" fmla="*/ dsw 0 1"/>
              <a:gd name="p0a7dy" fmla="*/ dsh 304 1"/>
              <a:gd name="p0a5dx" fmla="*/ dsw 0 1"/>
              <a:gd name="p0a5dy" fmla="*/ dsh 0 1"/>
              <a:gd name="p0x0s" fmla="*/ 336 mins 1"/>
              <a:gd name="p0x0" fmla="+- p0x0s p0a6dx 0"/>
              <a:gd name="p0y0s" fmla="*/ 0 mins 1"/>
              <a:gd name="p0y0" fmla="+- p0y0s p0a6dy 0"/>
              <a:gd name="p0x1s" fmla="*/ 336 mins 1"/>
              <a:gd name="p0x1" fmla="+- p0x1s p0a6dx 0"/>
              <a:gd name="p0y1s" fmla="*/ 13 mins 1"/>
              <a:gd name="p0y1" fmla="+- p0y1s p0a6dy 0"/>
              <a:gd name="p0x2s" fmla="*/ 346 mins 1"/>
              <a:gd name="p0x2" fmla="+- p0x2s p0a6dx 0"/>
              <a:gd name="p0y2s" fmla="*/ 24 mins 1"/>
              <a:gd name="p0y2" fmla="+- p0y2s p0a6dy 0"/>
              <a:gd name="p0x3s" fmla="*/ 360 mins 1"/>
              <a:gd name="p0x3" fmla="+- p0x3s p0a6dx 0"/>
              <a:gd name="p0y3s" fmla="*/ 24 mins 1"/>
              <a:gd name="p0y3" fmla="+- p0y3s p0a6dy 0"/>
              <a:gd name="p0x4s" fmla="*/ 360 mins 1"/>
              <a:gd name="p0x4" fmla="+- p0x4s p0a8dx 0"/>
              <a:gd name="p0y4s" fmla="*/ 304 mins 1"/>
              <a:gd name="p0y4" fmla="+- p0y4s p0a8dy 0"/>
              <a:gd name="p0x5s" fmla="*/ 0 mins 1"/>
              <a:gd name="p0x5" fmla="+- p0x5s p0a7dx 0"/>
              <a:gd name="p0y5s" fmla="*/ 304 mins 1"/>
              <a:gd name="p0y5" fmla="+- p0y5s p0a7dy 0"/>
              <a:gd name="p0x6s" fmla="*/ 0 mins 1"/>
              <a:gd name="p0x6" fmla="+- p0x6s p0a5dx 0"/>
              <a:gd name="p0y6s" fmla="*/ 0 mins 1"/>
              <a:gd name="p0y6" fmla="+- p0y6s p0a5dy 0"/>
              <a:gd name="p0x7s" fmla="*/ 336 mins 1"/>
              <a:gd name="p0x7" fmla="+- p0x7s p0a6dx 0"/>
              <a:gd name="p0y7s" fmla="*/ 0 mins 1"/>
              <a:gd name="p0y7" fmla="+- p0y7s p0a6dy 0"/>
            </a:gdLst>
            <a:ahLst/>
            <a:cxnLst/>
            <a:pathLst>
              <a:path>
                <a:moveTo>
                  <a:pt x="p0x0" y="p0y0"/>
                </a:moveTo>
                <a:cubicBezTo>
                  <a:pt x="p0x1" y="p0y1"/>
                  <a:pt x="p0x2" y="p0y2"/>
                  <a:pt x="p0x3" y="p0y3"/>
                </a:cubicBezTo>
                <a:lnTo>
                  <a:pt x="p0x4" y="p0y4"/>
                </a:lnTo>
                <a:lnTo>
                  <a:pt x="p0x5" y="p0y5"/>
                </a:lnTo>
                <a:lnTo>
                  <a:pt x="p0x6" y="p0y6"/>
                </a:lnTo>
                <a:lnTo>
                  <a:pt x="p0x7" y="p0y7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3860800"/>
            <a:ext cx="10363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3098800"/>
            <a:ext cx="10972800" cy="3149600"/>
          </a:xfrm>
          <a:custGeom>
            <a:avLst/>
            <a:gdLst>
              <a:gd name="connisteX0" fmla="*/ 0 w 10972800"/>
              <a:gd name="connsiteY0" fmla="*/ 0 h 3149600"/>
              <a:gd name="connisteX1" fmla="*/ 10972800 w 10972800"/>
              <a:gd name="connsiteY1" fmla="*/ 0 h 3149600"/>
              <a:gd name="connisteX2" fmla="*/ 10972800 w 10972800"/>
              <a:gd name="connsiteY2" fmla="*/ 3149600 h 3149600"/>
              <a:gd name="connisteX3" fmla="*/ 0 w 10972800"/>
              <a:gd name="connsiteY3" fmla="*/ 3149600 h 3149600"/>
              <a:gd name="connisteX4" fmla="*/ 0 w 10972800"/>
              <a:gd name="connsiteY4" fmla="*/ 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3149600">
                <a:moveTo>
                  <a:pt x="0" y="0"/>
                </a:moveTo>
                <a:lnTo>
                  <a:pt x="10972800" y="0"/>
                </a:lnTo>
                <a:lnTo>
                  <a:pt x="10972800" y="3149600"/>
                </a:lnTo>
                <a:lnTo>
                  <a:pt x="0" y="31496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1524000"/>
            <a:ext cx="50800" cy="1117600"/>
          </a:xfrm>
          <a:custGeom>
            <a:avLst/>
            <a:gdLst>
              <a:gd name="connisteX0" fmla="*/ 0 w 50800"/>
              <a:gd name="connsiteY0" fmla="*/ 0 h 1117600"/>
              <a:gd name="connisteX1" fmla="*/ 50800 w 50800"/>
              <a:gd name="connsiteY1" fmla="*/ 0 h 1117600"/>
              <a:gd name="connisteX2" fmla="*/ 50800 w 50800"/>
              <a:gd name="connsiteY2" fmla="*/ 1117600 h 1117600"/>
              <a:gd name="connisteX3" fmla="*/ 0 w 50800"/>
              <a:gd name="connsiteY3" fmla="*/ 1117600 h 1117600"/>
              <a:gd name="connisteX4" fmla="*/ 0 w 50800"/>
              <a:gd name="connsiteY4" fmla="*/ 0 h 111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117600">
                <a:moveTo>
                  <a:pt x="0" y="0"/>
                </a:moveTo>
                <a:lnTo>
                  <a:pt x="50800" y="0"/>
                </a:lnTo>
                <a:lnTo>
                  <a:pt x="50800" y="1117600"/>
                </a:lnTo>
                <a:lnTo>
                  <a:pt x="0" y="1117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524000"/>
            <a:ext cx="10820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032000"/>
            <a:ext cx="10820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2489200"/>
            <a:ext cx="10972800" cy="3759200"/>
          </a:xfrm>
          <a:custGeom>
            <a:avLst/>
            <a:gdLst>
              <a:gd name="connisteX0" fmla="*/ 0 w 10972800"/>
              <a:gd name="connsiteY0" fmla="*/ 0 h 3759200"/>
              <a:gd name="connisteX1" fmla="*/ 10972800 w 10972800"/>
              <a:gd name="connsiteY1" fmla="*/ 0 h 3759200"/>
              <a:gd name="connisteX2" fmla="*/ 10972800 w 10972800"/>
              <a:gd name="connsiteY2" fmla="*/ 3759200 h 3759200"/>
              <a:gd name="connisteX3" fmla="*/ 0 w 10972800"/>
              <a:gd name="connsiteY3" fmla="*/ 3759200 h 3759200"/>
              <a:gd name="connisteX4" fmla="*/ 0 w 10972800"/>
              <a:gd name="connsiteY4" fmla="*/ 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3759200">
                <a:moveTo>
                  <a:pt x="0" y="0"/>
                </a:moveTo>
                <a:lnTo>
                  <a:pt x="10972800" y="0"/>
                </a:lnTo>
                <a:lnTo>
                  <a:pt x="10972800" y="3759200"/>
                </a:lnTo>
                <a:lnTo>
                  <a:pt x="0" y="37592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4648200" y="609600"/>
            <a:ext cx="50800" cy="1422400"/>
          </a:xfrm>
          <a:custGeom>
            <a:avLst/>
            <a:gdLst>
              <a:gd name="connisteX0" fmla="*/ 0 w 50800"/>
              <a:gd name="connsiteY0" fmla="*/ 0 h 1422400"/>
              <a:gd name="connisteX1" fmla="*/ 50800 w 50800"/>
              <a:gd name="connsiteY1" fmla="*/ 0 h 1422400"/>
              <a:gd name="connisteX2" fmla="*/ 50800 w 50800"/>
              <a:gd name="connsiteY2" fmla="*/ 1422400 h 1422400"/>
              <a:gd name="connisteX3" fmla="*/ 0 w 50800"/>
              <a:gd name="connsiteY3" fmla="*/ 1422400 h 1422400"/>
              <a:gd name="connisteX4" fmla="*/ 0 w 50800"/>
              <a:gd name="connsiteY4" fmla="*/ 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422400">
                <a:moveTo>
                  <a:pt x="0" y="0"/>
                </a:moveTo>
                <a:lnTo>
                  <a:pt x="50800" y="0"/>
                </a:lnTo>
                <a:lnTo>
                  <a:pt x="508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609600"/>
            <a:ext cx="6781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117600"/>
            <a:ext cx="67818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486400 w 5486400"/>
              <a:gd name="connsiteY1" fmla="*/ 0 h 4724400"/>
              <a:gd name="connisteX2" fmla="*/ 5486400 w 5486400"/>
              <a:gd name="connsiteY2" fmla="*/ 4724400 h 4724400"/>
              <a:gd name="connisteX3" fmla="*/ 0 w 5486400"/>
              <a:gd name="connsiteY3" fmla="*/ 4724400 h 4724400"/>
              <a:gd name="connisteX4" fmla="*/ 0 w 5486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486400" h="4724400">
                <a:moveTo>
                  <a:pt x="0" y="0"/>
                </a:moveTo>
                <a:lnTo>
                  <a:pt x="5486400" y="0"/>
                </a:lnTo>
                <a:lnTo>
                  <a:pt x="5486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2997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3556000"/>
            <a:ext cx="5029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46482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934200 w 6934200"/>
              <a:gd name="connsiteY1" fmla="*/ 0 h 4724400"/>
              <a:gd name="connisteX2" fmla="*/ 6934200 w 6934200"/>
              <a:gd name="connsiteY2" fmla="*/ 4724400 h 4724400"/>
              <a:gd name="connisteX3" fmla="*/ 0 w 6934200"/>
              <a:gd name="connsiteY3" fmla="*/ 4724400 h 4724400"/>
              <a:gd name="connisteX4" fmla="*/ 0 w 69342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6934200" h="4724400">
                <a:moveTo>
                  <a:pt x="0" y="0"/>
                </a:moveTo>
                <a:lnTo>
                  <a:pt x="6934200" y="0"/>
                </a:lnTo>
                <a:lnTo>
                  <a:pt x="69342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4038600 w 4038600"/>
              <a:gd name="connsiteY1" fmla="*/ 0 h 4724400"/>
              <a:gd name="connisteX2" fmla="*/ 4038600 w 4038600"/>
              <a:gd name="connsiteY2" fmla="*/ 4724400 h 4724400"/>
              <a:gd name="connisteX3" fmla="*/ 0 w 4038600"/>
              <a:gd name="connsiteY3" fmla="*/ 4724400 h 4724400"/>
              <a:gd name="connisteX4" fmla="*/ 0 w 40386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4724400">
                <a:moveTo>
                  <a:pt x="0" y="0"/>
                </a:moveTo>
                <a:lnTo>
                  <a:pt x="4038600" y="0"/>
                </a:lnTo>
                <a:lnTo>
                  <a:pt x="40386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66800" y="28448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66800" y="3403600"/>
            <a:ext cx="3124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3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0038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609600"/>
            <a:ext cx="10972800" cy="3860800"/>
          </a:xfrm>
          <a:custGeom>
            <a:avLst/>
            <a:gdLst>
              <a:gd name="connisteX0" fmla="*/ 0 w 10972800"/>
              <a:gd name="connsiteY0" fmla="*/ 0 h 3860800"/>
              <a:gd name="connisteX1" fmla="*/ 10972800 w 10972800"/>
              <a:gd name="connsiteY1" fmla="*/ 0 h 3860800"/>
              <a:gd name="connisteX2" fmla="*/ 10972800 w 10972800"/>
              <a:gd name="connsiteY2" fmla="*/ 3860800 h 3860800"/>
              <a:gd name="connisteX3" fmla="*/ 0 w 10972800"/>
              <a:gd name="connsiteY3" fmla="*/ 3860800 h 3860800"/>
              <a:gd name="connisteX4" fmla="*/ 0 w 10972800"/>
              <a:gd name="connsiteY4" fmla="*/ 0 h 3860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3860800">
                <a:moveTo>
                  <a:pt x="0" y="0"/>
                </a:moveTo>
                <a:lnTo>
                  <a:pt x="10972800" y="0"/>
                </a:lnTo>
                <a:lnTo>
                  <a:pt x="10972800" y="3860800"/>
                </a:lnTo>
                <a:lnTo>
                  <a:pt x="0" y="3860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4648200" y="5080000"/>
            <a:ext cx="693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4648200" y="5638800"/>
            <a:ext cx="6934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934200 w 6934200"/>
              <a:gd name="connsiteY1" fmla="*/ 0 h 4724400"/>
              <a:gd name="connisteX2" fmla="*/ 6934200 w 6934200"/>
              <a:gd name="connsiteY2" fmla="*/ 4724400 h 4724400"/>
              <a:gd name="connisteX3" fmla="*/ 0 w 6934200"/>
              <a:gd name="connsiteY3" fmla="*/ 4724400 h 4724400"/>
              <a:gd name="connisteX4" fmla="*/ 0 w 69342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6934200" h="4724400">
                <a:moveTo>
                  <a:pt x="0" y="0"/>
                </a:moveTo>
                <a:lnTo>
                  <a:pt x="6934200" y="0"/>
                </a:lnTo>
                <a:lnTo>
                  <a:pt x="69342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75438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4038600 w 4038600"/>
              <a:gd name="connsiteY1" fmla="*/ 0 h 4724400"/>
              <a:gd name="connisteX2" fmla="*/ 4038600 w 4038600"/>
              <a:gd name="connsiteY2" fmla="*/ 4724400 h 4724400"/>
              <a:gd name="connisteX3" fmla="*/ 0 w 4038600"/>
              <a:gd name="connsiteY3" fmla="*/ 4724400 h 4724400"/>
              <a:gd name="connisteX4" fmla="*/ 0 w 40386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4724400">
                <a:moveTo>
                  <a:pt x="0" y="0"/>
                </a:moveTo>
                <a:lnTo>
                  <a:pt x="4038600" y="0"/>
                </a:lnTo>
                <a:lnTo>
                  <a:pt x="40386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8001000" y="28448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8001000" y="3403600"/>
            <a:ext cx="3124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6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0 h 5638800"/>
              <a:gd name="connisteX1" fmla="*/ 5486400 w 5486400"/>
              <a:gd name="connsiteY1" fmla="*/ 0 h 5638800"/>
              <a:gd name="connisteX2" fmla="*/ 5486400 w 5486400"/>
              <a:gd name="connsiteY2" fmla="*/ 5638800 h 5638800"/>
              <a:gd name="connisteX3" fmla="*/ 0 w 5486400"/>
              <a:gd name="connsiteY3" fmla="*/ 5638800 h 5638800"/>
              <a:gd name="connisteX4" fmla="*/ 0 w 54864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486400" h="5638800">
                <a:moveTo>
                  <a:pt x="0" y="0"/>
                </a:moveTo>
                <a:lnTo>
                  <a:pt x="5486400" y="0"/>
                </a:lnTo>
                <a:lnTo>
                  <a:pt x="54864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3302000"/>
            <a:ext cx="50800" cy="2946400"/>
          </a:xfrm>
          <a:custGeom>
            <a:avLst/>
            <a:gdLst>
              <a:gd name="connisteX0" fmla="*/ 0 w 50800"/>
              <a:gd name="connsiteY0" fmla="*/ 0 h 2946400"/>
              <a:gd name="connisteX1" fmla="*/ 50800 w 50800"/>
              <a:gd name="connsiteY1" fmla="*/ 0 h 2946400"/>
              <a:gd name="connisteX2" fmla="*/ 50800 w 50800"/>
              <a:gd name="connsiteY2" fmla="*/ 2946400 h 2946400"/>
              <a:gd name="connisteX3" fmla="*/ 0 w 50800"/>
              <a:gd name="connsiteY3" fmla="*/ 2946400 h 2946400"/>
              <a:gd name="connisteX4" fmla="*/ 0 w 50800"/>
              <a:gd name="connsiteY4" fmla="*/ 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2946400">
                <a:moveTo>
                  <a:pt x="0" y="0"/>
                </a:moveTo>
                <a:lnTo>
                  <a:pt x="50800" y="0"/>
                </a:lnTo>
                <a:lnTo>
                  <a:pt x="50800" y="2946400"/>
                </a:lnTo>
                <a:lnTo>
                  <a:pt x="0" y="2946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3302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3810000"/>
            <a:ext cx="47244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4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1524000"/>
            <a:ext cx="5588000" cy="4724400"/>
          </a:xfrm>
          <a:custGeom>
            <a:avLst/>
            <a:gdLst>
              <a:gd name="connisteX0" fmla="*/ 0 w 5588000"/>
              <a:gd name="connsiteY0" fmla="*/ 0 h 4724400"/>
              <a:gd name="connisteX1" fmla="*/ 5588000 w 5588000"/>
              <a:gd name="connsiteY1" fmla="*/ 0 h 4724400"/>
              <a:gd name="connisteX2" fmla="*/ 5588000 w 5588000"/>
              <a:gd name="connsiteY2" fmla="*/ 4724400 h 4724400"/>
              <a:gd name="connisteX3" fmla="*/ 0 w 5588000"/>
              <a:gd name="connsiteY3" fmla="*/ 4724400 h 4724400"/>
              <a:gd name="connisteX4" fmla="*/ 0 w 55880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588000" h="4724400">
                <a:moveTo>
                  <a:pt x="0" y="0"/>
                </a:moveTo>
                <a:lnTo>
                  <a:pt x="5588000" y="0"/>
                </a:lnTo>
                <a:lnTo>
                  <a:pt x="55880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02400" y="2997200"/>
            <a:ext cx="5080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02400" y="3556000"/>
            <a:ext cx="5080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6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7056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单击此处添加标题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609600" y="609600"/>
            <a:ext cx="5486400" cy="5638800"/>
          </a:xfrm>
          <a:custGeom>
            <a:avLst/>
            <a:gdLst>
              <a:gd name="connisteX0" fmla="*/ 0 w 5486400"/>
              <a:gd name="connsiteY0" fmla="*/ 0 h 5638800"/>
              <a:gd name="connisteX1" fmla="*/ 5486400 w 5486400"/>
              <a:gd name="connsiteY1" fmla="*/ 0 h 5638800"/>
              <a:gd name="connisteX2" fmla="*/ 5486400 w 5486400"/>
              <a:gd name="connsiteY2" fmla="*/ 5638800 h 5638800"/>
              <a:gd name="connisteX3" fmla="*/ 0 w 5486400"/>
              <a:gd name="connsiteY3" fmla="*/ 5638800 h 5638800"/>
              <a:gd name="connisteX4" fmla="*/ 0 w 54864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486400" h="5638800">
                <a:moveTo>
                  <a:pt x="0" y="0"/>
                </a:moveTo>
                <a:lnTo>
                  <a:pt x="5486400" y="0"/>
                </a:lnTo>
                <a:lnTo>
                  <a:pt x="54864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705600" y="3302000"/>
            <a:ext cx="50800" cy="2946400"/>
          </a:xfrm>
          <a:custGeom>
            <a:avLst/>
            <a:gdLst>
              <a:gd name="connisteX0" fmla="*/ 0 w 50800"/>
              <a:gd name="connsiteY0" fmla="*/ 0 h 2946400"/>
              <a:gd name="connisteX1" fmla="*/ 50800 w 50800"/>
              <a:gd name="connsiteY1" fmla="*/ 0 h 2946400"/>
              <a:gd name="connisteX2" fmla="*/ 50800 w 50800"/>
              <a:gd name="connsiteY2" fmla="*/ 2946400 h 2946400"/>
              <a:gd name="connisteX3" fmla="*/ 0 w 50800"/>
              <a:gd name="connsiteY3" fmla="*/ 2946400 h 2946400"/>
              <a:gd name="connisteX4" fmla="*/ 0 w 50800"/>
              <a:gd name="connsiteY4" fmla="*/ 0 h 2946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2946400">
                <a:moveTo>
                  <a:pt x="0" y="0"/>
                </a:moveTo>
                <a:lnTo>
                  <a:pt x="50800" y="0"/>
                </a:lnTo>
                <a:lnTo>
                  <a:pt x="50800" y="2946400"/>
                </a:lnTo>
                <a:lnTo>
                  <a:pt x="0" y="2946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858000" y="33020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858000" y="3810000"/>
            <a:ext cx="47244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单击此处添加正文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@png2x_装饰"/>
          <p:cNvPicPr/>
          <p:nvPr userDrawn="1">
            <p:custDataLst>
              <p:tags r:id="rId2"/>
            </p:custDataLst>
          </p:nvPr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655487" y="0"/>
            <a:ext cx="10536513" cy="6858000"/>
          </a:xfrm>
          <a:prstGeom prst="rect">
            <a:avLst/>
          </a:prstGeom>
        </p:spPr>
      </p:pic>
      <p:pic>
        <p:nvPicPr>
          <p:cNvPr id="2" name="图片 1" descr="Frame 117128004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2667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3312795" y="3429635"/>
            <a:ext cx="7520305" cy="1840865"/>
          </a:xfrm>
          <a:noFill/>
        </p:spPr>
        <p:txBody>
          <a:bodyPr lIns="0" tIns="0" rIns="0" bIns="0" anchor="t">
            <a:normAutofit/>
          </a:bodyPr>
          <a:lstStyle>
            <a:lvl1pPr algn="r">
              <a:lnSpc>
                <a:spcPct val="104000"/>
              </a:lnSpc>
              <a:buNone/>
              <a:defRPr sz="48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mtClean="0">
                <a:latin typeface="汉仪中宋简" panose="02010600000101010101" charset="-122"/>
                <a:ea typeface="汉仪中宋简" panose="02010600000101010101" charset="-122"/>
              </a:rPr>
              <a:t>章节页的标题内容标题</a:t>
            </a:r>
            <a:endParaRPr lang="zh-CN" altLang="en-US" smtClean="0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  <p:custDataLst>
              <p:tags r:id="rId10"/>
            </p:custDataLst>
          </p:nvPr>
        </p:nvSpPr>
        <p:spPr>
          <a:xfrm>
            <a:off x="8568055" y="1193165"/>
            <a:ext cx="2239645" cy="2236470"/>
          </a:xfrm>
          <a:noFill/>
        </p:spPr>
        <p:txBody>
          <a:bodyPr lIns="0" tIns="0" rIns="0" bIns="0" anchor="ctr">
            <a:noAutofit/>
          </a:bodyPr>
          <a:lstStyle>
            <a:lvl1pPr algn="r">
              <a:lnSpc>
                <a:spcPct val="109000"/>
              </a:lnSpc>
              <a:buNone/>
              <a:defRPr sz="10800" b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01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CONTENTS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目录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01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02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03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04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3" name="装饰  2"/>
          <p:cNvSpPr>
            <a:spLocks noGrp="1"/>
          </p:cNvSpPr>
          <p:nvPr>
            <p:ph type="body" idx="16398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单击此处添加项标题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@png2x_装饰"/>
          <p:cNvPicPr/>
          <p:nvPr userDrawn="1">
            <p:custDataLst>
              <p:tags r:id="rId2"/>
            </p:custDataLst>
          </p:nvPr>
        </p:nvPicPr>
        <p:blipFill>
          <a:blip r:embed="rId3">
            <a:alphaModFix amt="10000"/>
          </a:blip>
          <a:stretch>
            <a:fillRect/>
          </a:stretch>
        </p:blipFill>
        <p:spPr>
          <a:xfrm flipH="1">
            <a:off x="0" y="0"/>
            <a:ext cx="10536513" cy="6858000"/>
          </a:xfrm>
          <a:prstGeom prst="rect">
            <a:avLst/>
          </a:prstGeom>
        </p:spPr>
      </p:pic>
      <p:pic>
        <p:nvPicPr>
          <p:cNvPr id="2" name="图片 1" descr="@png2x_装饰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78800" y="0"/>
            <a:ext cx="4013200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矩形 5"/>
          <p:cNvSpPr/>
          <p:nvPr userDrawn="1">
            <p:custDataLst>
              <p:tags r:id="rId7"/>
            </p:custDataLst>
          </p:nvPr>
        </p:nvSpPr>
        <p:spPr>
          <a:xfrm>
            <a:off x="1015999" y="5143500"/>
            <a:ext cx="660400" cy="254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 dirty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任意多边形 8"/>
          <p:cNvSpPr/>
          <p:nvPr userDrawn="1">
            <p:custDataLst>
              <p:tags r:id="rId10"/>
            </p:custDataLst>
          </p:nvPr>
        </p:nvSpPr>
        <p:spPr>
          <a:xfrm>
            <a:off x="1035000" y="1310637"/>
            <a:ext cx="419735" cy="342900"/>
          </a:xfrm>
          <a:custGeom>
            <a:avLst/>
            <a:gdLst>
              <a:gd name="connisteX0" fmla="*/ 113650 w 419151"/>
              <a:gd name="connsiteY0" fmla="*/ 0 h 342900"/>
              <a:gd name="connisteX1" fmla="*/ 305519 w 419151"/>
              <a:gd name="connsiteY1" fmla="*/ 0 h 342900"/>
              <a:gd name="connisteX2" fmla="*/ 315422 w 419151"/>
              <a:gd name="connsiteY2" fmla="*/ 26526 h 342900"/>
              <a:gd name="connisteX3" fmla="*/ 335429 w 419151"/>
              <a:gd name="connsiteY3" fmla="*/ 46552 h 342900"/>
              <a:gd name="connisteX4" fmla="*/ 361956 w 419151"/>
              <a:gd name="connsiteY4" fmla="*/ 56464 h 342900"/>
              <a:gd name="connisteX5" fmla="*/ 390192 w 419151"/>
              <a:gd name="connsiteY5" fmla="*/ 54479 h 342900"/>
              <a:gd name="connisteX6" fmla="*/ 368530 w 419151"/>
              <a:gd name="connsiteY6" fmla="*/ 97136 h 342900"/>
              <a:gd name="connisteX7" fmla="*/ 323880 w 419151"/>
              <a:gd name="connsiteY7" fmla="*/ 114300 h 342900"/>
              <a:gd name="connisteX8" fmla="*/ 95280 w 419151"/>
              <a:gd name="connsiteY8" fmla="*/ 114300 h 342900"/>
              <a:gd name="connisteX9" fmla="*/ 50630 w 419151"/>
              <a:gd name="connsiteY9" fmla="*/ 97136 h 342900"/>
              <a:gd name="connisteX10" fmla="*/ 28968 w 419151"/>
              <a:gd name="connsiteY10" fmla="*/ 54479 h 342900"/>
              <a:gd name="connisteX11" fmla="*/ 57214 w 419151"/>
              <a:gd name="connsiteY11" fmla="*/ 56464 h 342900"/>
              <a:gd name="connisteX12" fmla="*/ 83731 w 419151"/>
              <a:gd name="connsiteY12" fmla="*/ 46552 h 342900"/>
              <a:gd name="connisteX13" fmla="*/ 103747 w 419151"/>
              <a:gd name="connsiteY13" fmla="*/ 26526 h 342900"/>
              <a:gd name="connisteX14" fmla="*/ 113650 w 419151"/>
              <a:gd name="connsiteY14" fmla="*/ 0 h 342900"/>
              <a:gd name="connisteX15" fmla="*/ 418731 w 419151"/>
              <a:gd name="connsiteY15" fmla="*/ 154515 h 342900"/>
              <a:gd name="connisteX16" fmla="*/ 375544 w 419151"/>
              <a:gd name="connsiteY16" fmla="*/ 159946 h 342900"/>
              <a:gd name="connisteX17" fmla="*/ 341062 w 419151"/>
              <a:gd name="connsiteY17" fmla="*/ 133365 h 342900"/>
              <a:gd name="connisteX18" fmla="*/ 78098 w 419151"/>
              <a:gd name="connsiteY18" fmla="*/ 133365 h 342900"/>
              <a:gd name="connisteX19" fmla="*/ 43616 w 419151"/>
              <a:gd name="connsiteY19" fmla="*/ 159946 h 342900"/>
              <a:gd name="connisteX20" fmla="*/ 411 w 419151"/>
              <a:gd name="connsiteY20" fmla="*/ 154515 h 342900"/>
              <a:gd name="connisteX21" fmla="*/ 8439 w 419151"/>
              <a:gd name="connsiteY21" fmla="*/ 194383 h 342900"/>
              <a:gd name="connisteX22" fmla="*/ 38130 w 419151"/>
              <a:gd name="connsiteY22" fmla="*/ 222180 h 342900"/>
              <a:gd name="connisteX23" fmla="*/ 38130 w 419151"/>
              <a:gd name="connsiteY23" fmla="*/ 342900 h 342900"/>
              <a:gd name="connisteX24" fmla="*/ 152430 w 419151"/>
              <a:gd name="connsiteY24" fmla="*/ 342900 h 342900"/>
              <a:gd name="connisteX25" fmla="*/ 152430 w 419151"/>
              <a:gd name="connsiteY25" fmla="*/ 304796 h 342900"/>
              <a:gd name="connisteX26" fmla="*/ 169173 w 419151"/>
              <a:gd name="connsiteY26" fmla="*/ 264389 h 342900"/>
              <a:gd name="connisteX27" fmla="*/ 209580 w 419151"/>
              <a:gd name="connsiteY27" fmla="*/ 247646 h 342900"/>
              <a:gd name="connisteX28" fmla="*/ 249996 w 419151"/>
              <a:gd name="connsiteY28" fmla="*/ 264389 h 342900"/>
              <a:gd name="connisteX29" fmla="*/ 266730 w 419151"/>
              <a:gd name="connsiteY29" fmla="*/ 304796 h 342900"/>
              <a:gd name="connisteX30" fmla="*/ 266730 w 419151"/>
              <a:gd name="connsiteY30" fmla="*/ 342900 h 342900"/>
              <a:gd name="connisteX31" fmla="*/ 381030 w 419151"/>
              <a:gd name="connsiteY31" fmla="*/ 342900 h 342900"/>
              <a:gd name="connisteX32" fmla="*/ 381030 w 419151"/>
              <a:gd name="connsiteY32" fmla="*/ 222199 h 342900"/>
              <a:gd name="connisteX33" fmla="*/ 410721 w 419151"/>
              <a:gd name="connsiteY33" fmla="*/ 194392 h 342900"/>
              <a:gd name="connisteX34" fmla="*/ 418731 w 419151"/>
              <a:gd name="connsiteY34" fmla="*/ 154515 h 342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</a:cxnLst>
            <a:pathLst>
              <a:path w="419152" h="342900">
                <a:moveTo>
                  <a:pt x="113651" y="0"/>
                </a:moveTo>
                <a:lnTo>
                  <a:pt x="305519" y="0"/>
                </a:lnTo>
                <a:cubicBezTo>
                  <a:pt x="306882" y="9446"/>
                  <a:pt x="310256" y="18498"/>
                  <a:pt x="315422" y="26527"/>
                </a:cubicBezTo>
                <a:cubicBezTo>
                  <a:pt x="320579" y="34555"/>
                  <a:pt x="327401" y="41386"/>
                  <a:pt x="335429" y="46552"/>
                </a:cubicBezTo>
                <a:cubicBezTo>
                  <a:pt x="343458" y="51718"/>
                  <a:pt x="352501" y="55102"/>
                  <a:pt x="361956" y="56464"/>
                </a:cubicBezTo>
                <a:cubicBezTo>
                  <a:pt x="371402" y="57836"/>
                  <a:pt x="381030" y="57159"/>
                  <a:pt x="390193" y="54480"/>
                </a:cubicBezTo>
                <a:cubicBezTo>
                  <a:pt x="388501" y="70893"/>
                  <a:pt x="380784" y="86082"/>
                  <a:pt x="368531" y="97137"/>
                </a:cubicBezTo>
                <a:cubicBezTo>
                  <a:pt x="356287" y="108183"/>
                  <a:pt x="340376" y="114300"/>
                  <a:pt x="323880" y="114300"/>
                </a:cubicBezTo>
                <a:lnTo>
                  <a:pt x="95280" y="114300"/>
                </a:lnTo>
                <a:cubicBezTo>
                  <a:pt x="78785" y="114300"/>
                  <a:pt x="62883" y="108183"/>
                  <a:pt x="50630" y="97137"/>
                </a:cubicBezTo>
                <a:cubicBezTo>
                  <a:pt x="38387" y="86082"/>
                  <a:pt x="30669" y="70893"/>
                  <a:pt x="28968" y="54480"/>
                </a:cubicBezTo>
                <a:cubicBezTo>
                  <a:pt x="38130" y="57159"/>
                  <a:pt x="47768" y="57836"/>
                  <a:pt x="57214" y="56464"/>
                </a:cubicBezTo>
                <a:cubicBezTo>
                  <a:pt x="66660" y="55102"/>
                  <a:pt x="75703" y="51718"/>
                  <a:pt x="83732" y="46552"/>
                </a:cubicBezTo>
                <a:cubicBezTo>
                  <a:pt x="91760" y="41386"/>
                  <a:pt x="98581" y="34555"/>
                  <a:pt x="103748" y="26527"/>
                </a:cubicBezTo>
                <a:cubicBezTo>
                  <a:pt x="108905" y="18498"/>
                  <a:pt x="112279" y="9446"/>
                  <a:pt x="113651" y="0"/>
                </a:cubicBezTo>
                <a:moveTo>
                  <a:pt x="418731" y="154515"/>
                </a:moveTo>
                <a:cubicBezTo>
                  <a:pt x="405619" y="161949"/>
                  <a:pt x="390092" y="163906"/>
                  <a:pt x="375544" y="159947"/>
                </a:cubicBezTo>
                <a:cubicBezTo>
                  <a:pt x="360996" y="155978"/>
                  <a:pt x="348597" y="146432"/>
                  <a:pt x="341062" y="133365"/>
                </a:cubicBezTo>
                <a:lnTo>
                  <a:pt x="78099" y="133365"/>
                </a:lnTo>
                <a:cubicBezTo>
                  <a:pt x="70564" y="146432"/>
                  <a:pt x="58165" y="155987"/>
                  <a:pt x="43617" y="159947"/>
                </a:cubicBezTo>
                <a:cubicBezTo>
                  <a:pt x="29060" y="163915"/>
                  <a:pt x="13533" y="161959"/>
                  <a:pt x="411" y="154515"/>
                </a:cubicBezTo>
                <a:cubicBezTo>
                  <a:pt x="-1134" y="168314"/>
                  <a:pt x="1673" y="182258"/>
                  <a:pt x="8440" y="194383"/>
                </a:cubicBezTo>
                <a:cubicBezTo>
                  <a:pt x="15197" y="206517"/>
                  <a:pt x="25585" y="216237"/>
                  <a:pt x="38130" y="222181"/>
                </a:cubicBezTo>
                <a:lnTo>
                  <a:pt x="38130" y="342900"/>
                </a:lnTo>
                <a:lnTo>
                  <a:pt x="152430" y="342900"/>
                </a:lnTo>
                <a:lnTo>
                  <a:pt x="152430" y="304797"/>
                </a:lnTo>
                <a:cubicBezTo>
                  <a:pt x="152430" y="289645"/>
                  <a:pt x="158456" y="275106"/>
                  <a:pt x="169173" y="264390"/>
                </a:cubicBezTo>
                <a:cubicBezTo>
                  <a:pt x="179890" y="253673"/>
                  <a:pt x="194420" y="247647"/>
                  <a:pt x="209580" y="247647"/>
                </a:cubicBezTo>
                <a:cubicBezTo>
                  <a:pt x="224741" y="247647"/>
                  <a:pt x="239271" y="253673"/>
                  <a:pt x="249997" y="264390"/>
                </a:cubicBezTo>
                <a:cubicBezTo>
                  <a:pt x="260714" y="275106"/>
                  <a:pt x="266730" y="289645"/>
                  <a:pt x="266730" y="304797"/>
                </a:cubicBezTo>
                <a:lnTo>
                  <a:pt x="266730" y="342900"/>
                </a:lnTo>
                <a:lnTo>
                  <a:pt x="381030" y="342900"/>
                </a:lnTo>
                <a:lnTo>
                  <a:pt x="381030" y="222199"/>
                </a:lnTo>
                <a:cubicBezTo>
                  <a:pt x="393585" y="216246"/>
                  <a:pt x="403964" y="206526"/>
                  <a:pt x="410721" y="194392"/>
                </a:cubicBezTo>
                <a:cubicBezTo>
                  <a:pt x="417478" y="182258"/>
                  <a:pt x="420286" y="168314"/>
                  <a:pt x="418731" y="154515"/>
                </a:cubicBezTo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 idx="13" hasCustomPrompt="1"/>
            <p:custDataLst>
              <p:tags r:id="rId11"/>
            </p:custDataLst>
          </p:nvPr>
        </p:nvSpPr>
        <p:spPr>
          <a:xfrm>
            <a:off x="1016000" y="2294890"/>
            <a:ext cx="6667500" cy="269557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 algn="l" eaLnBrk="1" fontAlgn="auto" latinLnBrk="0" hangingPunct="1">
              <a:lnSpc>
                <a:spcPct val="105000"/>
              </a:lnSpc>
              <a:buNone/>
              <a:defRPr sz="6000" b="0" u="none" strike="noStrike" kern="1200" cap="none" spc="0" normalizeH="0">
                <a:solidFill>
                  <a:schemeClr val="tx1"/>
                </a:solidFill>
                <a:uFillTx/>
                <a:latin typeface="汉仪中宋简" panose="02010600000101010101" charset="-122"/>
                <a:ea typeface="+mj-ea"/>
                <a:cs typeface="+mj-ea"/>
              </a:defRPr>
            </a:lvl1pPr>
          </a:lstStyle>
          <a:p>
            <a:r>
              <a:rPr lang="zh-CN" altLang="en-US" smtClean="0">
                <a:ea typeface="汉仪中宋简" panose="02010600000101010101" charset="-122"/>
              </a:rPr>
              <a:t>中国风教育主题
总结汇报</a:t>
            </a:r>
            <a:endParaRPr lang="zh-CN" altLang="en-US" smtClean="0">
              <a:ea typeface="汉仪中宋简" panose="0201060000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1016000" y="5321300"/>
            <a:ext cx="6667500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tx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BY WPS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5" hasCustomPrompt="1"/>
            <p:custDataLst>
              <p:tags r:id="rId13"/>
            </p:custDataLst>
          </p:nvPr>
        </p:nvSpPr>
        <p:spPr>
          <a:xfrm>
            <a:off x="1016000" y="1786890"/>
            <a:ext cx="6667500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  <a:t>20XX YEAR</a:t>
            </a:r>
            <a:endParaRPr lang="zh-CN" altLang="en-US" smtClean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@png2x_装饰"/>
          <p:cNvPicPr/>
          <p:nvPr userDrawn="1">
            <p:custDataLst>
              <p:tags r:id="rId2"/>
            </p:custDataLst>
          </p:nvPr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655487" y="0"/>
            <a:ext cx="10536513" cy="6858000"/>
          </a:xfrm>
          <a:prstGeom prst="rect">
            <a:avLst/>
          </a:prstGeom>
        </p:spPr>
      </p:pic>
      <p:pic>
        <p:nvPicPr>
          <p:cNvPr id="2" name="图片 1" descr="Frame 117128004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2667000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ctrTitle" idx="13" hasCustomPrompt="1"/>
            <p:custDataLst>
              <p:tags r:id="rId9"/>
            </p:custDataLst>
          </p:nvPr>
        </p:nvSpPr>
        <p:spPr>
          <a:xfrm>
            <a:off x="3312795" y="3429635"/>
            <a:ext cx="7520305" cy="1840865"/>
          </a:xfrm>
          <a:noFill/>
        </p:spPr>
        <p:txBody>
          <a:bodyPr lIns="0" tIns="0" rIns="0" bIns="0" anchor="t">
            <a:normAutofit/>
          </a:bodyPr>
          <a:lstStyle>
            <a:lvl1pPr algn="r">
              <a:lnSpc>
                <a:spcPct val="104000"/>
              </a:lnSpc>
              <a:buNone/>
              <a:defRPr sz="4800" b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章节页的标题内容标题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  <p:custDataLst>
              <p:tags r:id="rId10"/>
            </p:custDataLst>
          </p:nvPr>
        </p:nvSpPr>
        <p:spPr>
          <a:xfrm>
            <a:off x="8568055" y="1193165"/>
            <a:ext cx="2239645" cy="2236470"/>
          </a:xfrm>
          <a:noFill/>
        </p:spPr>
        <p:txBody>
          <a:bodyPr lIns="0" tIns="0" rIns="0" bIns="0" anchor="ctr">
            <a:noAutofit/>
          </a:bodyPr>
          <a:lstStyle>
            <a:lvl1pPr algn="r">
              <a:lnSpc>
                <a:spcPct val="109000"/>
              </a:lnSpc>
              <a:buNone/>
              <a:defRPr sz="10800" b="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@png2x_装饰"/>
          <p:cNvPicPr/>
          <p:nvPr userDrawn="1">
            <p:custDataLst>
              <p:tags r:id="rId2"/>
            </p:custDataLst>
          </p:nvPr>
        </p:nvPicPr>
        <p:blipFill>
          <a:blip r:embed="rId3">
            <a:alphaModFix amt="10000"/>
          </a:blip>
          <a:stretch>
            <a:fillRect/>
          </a:stretch>
        </p:blipFill>
        <p:spPr>
          <a:xfrm flipH="1">
            <a:off x="0" y="0"/>
            <a:ext cx="10536513" cy="6858000"/>
          </a:xfrm>
          <a:prstGeom prst="rect">
            <a:avLst/>
          </a:prstGeom>
        </p:spPr>
      </p:pic>
      <p:pic>
        <p:nvPicPr>
          <p:cNvPr id="7" name="图片 6" descr="@png2x_装饰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78800" y="0"/>
            <a:ext cx="40132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8"/>
            </p:custDataLst>
          </p:nvPr>
        </p:nvSpPr>
        <p:spPr>
          <a:xfrm>
            <a:off x="4121146" y="4340864"/>
            <a:ext cx="660400" cy="25400"/>
          </a:xfrm>
          <a:prstGeom prst="rect">
            <a:avLst/>
          </a:pr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>
            <p:custDataLst>
              <p:tags r:id="rId9"/>
            </p:custDataLst>
          </p:nvPr>
        </p:nvSpPr>
        <p:spPr>
          <a:xfrm>
            <a:off x="4254450" y="4692646"/>
            <a:ext cx="419735" cy="342900"/>
          </a:xfrm>
          <a:custGeom>
            <a:avLst/>
            <a:gdLst>
              <a:gd name="connisteX0" fmla="*/ 113650 w 419151"/>
              <a:gd name="connsiteY0" fmla="*/ 0 h 342900"/>
              <a:gd name="connisteX1" fmla="*/ 305519 w 419151"/>
              <a:gd name="connsiteY1" fmla="*/ 0 h 342900"/>
              <a:gd name="connisteX2" fmla="*/ 315422 w 419151"/>
              <a:gd name="connsiteY2" fmla="*/ 26526 h 342900"/>
              <a:gd name="connisteX3" fmla="*/ 335429 w 419151"/>
              <a:gd name="connsiteY3" fmla="*/ 46552 h 342900"/>
              <a:gd name="connisteX4" fmla="*/ 361956 w 419151"/>
              <a:gd name="connsiteY4" fmla="*/ 56464 h 342900"/>
              <a:gd name="connisteX5" fmla="*/ 390192 w 419151"/>
              <a:gd name="connsiteY5" fmla="*/ 54479 h 342900"/>
              <a:gd name="connisteX6" fmla="*/ 368530 w 419151"/>
              <a:gd name="connsiteY6" fmla="*/ 97136 h 342900"/>
              <a:gd name="connisteX7" fmla="*/ 323880 w 419151"/>
              <a:gd name="connsiteY7" fmla="*/ 114300 h 342900"/>
              <a:gd name="connisteX8" fmla="*/ 95280 w 419151"/>
              <a:gd name="connsiteY8" fmla="*/ 114300 h 342900"/>
              <a:gd name="connisteX9" fmla="*/ 50630 w 419151"/>
              <a:gd name="connsiteY9" fmla="*/ 97136 h 342900"/>
              <a:gd name="connisteX10" fmla="*/ 28968 w 419151"/>
              <a:gd name="connsiteY10" fmla="*/ 54479 h 342900"/>
              <a:gd name="connisteX11" fmla="*/ 57214 w 419151"/>
              <a:gd name="connsiteY11" fmla="*/ 56464 h 342900"/>
              <a:gd name="connisteX12" fmla="*/ 83731 w 419151"/>
              <a:gd name="connsiteY12" fmla="*/ 46552 h 342900"/>
              <a:gd name="connisteX13" fmla="*/ 103747 w 419151"/>
              <a:gd name="connsiteY13" fmla="*/ 26526 h 342900"/>
              <a:gd name="connisteX14" fmla="*/ 113650 w 419151"/>
              <a:gd name="connsiteY14" fmla="*/ 0 h 342900"/>
              <a:gd name="connisteX15" fmla="*/ 418731 w 419151"/>
              <a:gd name="connsiteY15" fmla="*/ 154515 h 342900"/>
              <a:gd name="connisteX16" fmla="*/ 375544 w 419151"/>
              <a:gd name="connsiteY16" fmla="*/ 159946 h 342900"/>
              <a:gd name="connisteX17" fmla="*/ 341062 w 419151"/>
              <a:gd name="connsiteY17" fmla="*/ 133365 h 342900"/>
              <a:gd name="connisteX18" fmla="*/ 78098 w 419151"/>
              <a:gd name="connsiteY18" fmla="*/ 133365 h 342900"/>
              <a:gd name="connisteX19" fmla="*/ 43616 w 419151"/>
              <a:gd name="connsiteY19" fmla="*/ 159946 h 342900"/>
              <a:gd name="connisteX20" fmla="*/ 411 w 419151"/>
              <a:gd name="connsiteY20" fmla="*/ 154515 h 342900"/>
              <a:gd name="connisteX21" fmla="*/ 8439 w 419151"/>
              <a:gd name="connsiteY21" fmla="*/ 194383 h 342900"/>
              <a:gd name="connisteX22" fmla="*/ 38130 w 419151"/>
              <a:gd name="connsiteY22" fmla="*/ 222180 h 342900"/>
              <a:gd name="connisteX23" fmla="*/ 38130 w 419151"/>
              <a:gd name="connsiteY23" fmla="*/ 342900 h 342900"/>
              <a:gd name="connisteX24" fmla="*/ 152430 w 419151"/>
              <a:gd name="connsiteY24" fmla="*/ 342900 h 342900"/>
              <a:gd name="connisteX25" fmla="*/ 152430 w 419151"/>
              <a:gd name="connsiteY25" fmla="*/ 304796 h 342900"/>
              <a:gd name="connisteX26" fmla="*/ 169173 w 419151"/>
              <a:gd name="connsiteY26" fmla="*/ 264389 h 342900"/>
              <a:gd name="connisteX27" fmla="*/ 209580 w 419151"/>
              <a:gd name="connsiteY27" fmla="*/ 247646 h 342900"/>
              <a:gd name="connisteX28" fmla="*/ 249996 w 419151"/>
              <a:gd name="connsiteY28" fmla="*/ 264389 h 342900"/>
              <a:gd name="connisteX29" fmla="*/ 266730 w 419151"/>
              <a:gd name="connsiteY29" fmla="*/ 304796 h 342900"/>
              <a:gd name="connisteX30" fmla="*/ 266730 w 419151"/>
              <a:gd name="connsiteY30" fmla="*/ 342900 h 342900"/>
              <a:gd name="connisteX31" fmla="*/ 381030 w 419151"/>
              <a:gd name="connsiteY31" fmla="*/ 342900 h 342900"/>
              <a:gd name="connisteX32" fmla="*/ 381030 w 419151"/>
              <a:gd name="connsiteY32" fmla="*/ 222199 h 342900"/>
              <a:gd name="connisteX33" fmla="*/ 410721 w 419151"/>
              <a:gd name="connsiteY33" fmla="*/ 194392 h 342900"/>
              <a:gd name="connisteX34" fmla="*/ 418731 w 419151"/>
              <a:gd name="connsiteY34" fmla="*/ 154515 h 342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</a:cxnLst>
            <a:pathLst>
              <a:path w="419152" h="342900">
                <a:moveTo>
                  <a:pt x="113651" y="0"/>
                </a:moveTo>
                <a:lnTo>
                  <a:pt x="305519" y="0"/>
                </a:lnTo>
                <a:cubicBezTo>
                  <a:pt x="306882" y="9446"/>
                  <a:pt x="310256" y="18498"/>
                  <a:pt x="315422" y="26527"/>
                </a:cubicBezTo>
                <a:cubicBezTo>
                  <a:pt x="320579" y="34555"/>
                  <a:pt x="327401" y="41386"/>
                  <a:pt x="335429" y="46552"/>
                </a:cubicBezTo>
                <a:cubicBezTo>
                  <a:pt x="343458" y="51718"/>
                  <a:pt x="352501" y="55102"/>
                  <a:pt x="361956" y="56464"/>
                </a:cubicBezTo>
                <a:cubicBezTo>
                  <a:pt x="371402" y="57836"/>
                  <a:pt x="381030" y="57159"/>
                  <a:pt x="390193" y="54480"/>
                </a:cubicBezTo>
                <a:cubicBezTo>
                  <a:pt x="388501" y="70893"/>
                  <a:pt x="380784" y="86082"/>
                  <a:pt x="368531" y="97137"/>
                </a:cubicBezTo>
                <a:cubicBezTo>
                  <a:pt x="356287" y="108183"/>
                  <a:pt x="340376" y="114300"/>
                  <a:pt x="323880" y="114300"/>
                </a:cubicBezTo>
                <a:lnTo>
                  <a:pt x="95280" y="114300"/>
                </a:lnTo>
                <a:cubicBezTo>
                  <a:pt x="78785" y="114300"/>
                  <a:pt x="62883" y="108183"/>
                  <a:pt x="50630" y="97137"/>
                </a:cubicBezTo>
                <a:cubicBezTo>
                  <a:pt x="38387" y="86082"/>
                  <a:pt x="30669" y="70893"/>
                  <a:pt x="28968" y="54480"/>
                </a:cubicBezTo>
                <a:cubicBezTo>
                  <a:pt x="38130" y="57159"/>
                  <a:pt x="47768" y="57836"/>
                  <a:pt x="57214" y="56464"/>
                </a:cubicBezTo>
                <a:cubicBezTo>
                  <a:pt x="66660" y="55102"/>
                  <a:pt x="75703" y="51718"/>
                  <a:pt x="83732" y="46552"/>
                </a:cubicBezTo>
                <a:cubicBezTo>
                  <a:pt x="91760" y="41386"/>
                  <a:pt x="98581" y="34555"/>
                  <a:pt x="103748" y="26527"/>
                </a:cubicBezTo>
                <a:cubicBezTo>
                  <a:pt x="108905" y="18498"/>
                  <a:pt x="112279" y="9446"/>
                  <a:pt x="113651" y="0"/>
                </a:cubicBezTo>
                <a:moveTo>
                  <a:pt x="418731" y="154515"/>
                </a:moveTo>
                <a:cubicBezTo>
                  <a:pt x="405619" y="161949"/>
                  <a:pt x="390092" y="163906"/>
                  <a:pt x="375544" y="159947"/>
                </a:cubicBezTo>
                <a:cubicBezTo>
                  <a:pt x="360996" y="155978"/>
                  <a:pt x="348597" y="146432"/>
                  <a:pt x="341062" y="133365"/>
                </a:cubicBezTo>
                <a:lnTo>
                  <a:pt x="78099" y="133365"/>
                </a:lnTo>
                <a:cubicBezTo>
                  <a:pt x="70564" y="146432"/>
                  <a:pt x="58165" y="155987"/>
                  <a:pt x="43617" y="159947"/>
                </a:cubicBezTo>
                <a:cubicBezTo>
                  <a:pt x="29060" y="163915"/>
                  <a:pt x="13533" y="161959"/>
                  <a:pt x="411" y="154515"/>
                </a:cubicBezTo>
                <a:cubicBezTo>
                  <a:pt x="-1134" y="168314"/>
                  <a:pt x="1673" y="182258"/>
                  <a:pt x="8440" y="194383"/>
                </a:cubicBezTo>
                <a:cubicBezTo>
                  <a:pt x="15197" y="206517"/>
                  <a:pt x="25585" y="216237"/>
                  <a:pt x="38130" y="222181"/>
                </a:cubicBezTo>
                <a:lnTo>
                  <a:pt x="38130" y="342900"/>
                </a:lnTo>
                <a:lnTo>
                  <a:pt x="152430" y="342900"/>
                </a:lnTo>
                <a:lnTo>
                  <a:pt x="152430" y="304797"/>
                </a:lnTo>
                <a:cubicBezTo>
                  <a:pt x="152430" y="289645"/>
                  <a:pt x="158456" y="275106"/>
                  <a:pt x="169173" y="264390"/>
                </a:cubicBezTo>
                <a:cubicBezTo>
                  <a:pt x="179890" y="253673"/>
                  <a:pt x="194420" y="247647"/>
                  <a:pt x="209580" y="247647"/>
                </a:cubicBezTo>
                <a:cubicBezTo>
                  <a:pt x="224741" y="247647"/>
                  <a:pt x="239271" y="253673"/>
                  <a:pt x="249997" y="264390"/>
                </a:cubicBezTo>
                <a:cubicBezTo>
                  <a:pt x="260714" y="275106"/>
                  <a:pt x="266730" y="289645"/>
                  <a:pt x="266730" y="304797"/>
                </a:cubicBezTo>
                <a:lnTo>
                  <a:pt x="266730" y="342900"/>
                </a:lnTo>
                <a:lnTo>
                  <a:pt x="381030" y="342900"/>
                </a:lnTo>
                <a:lnTo>
                  <a:pt x="381030" y="222199"/>
                </a:lnTo>
                <a:cubicBezTo>
                  <a:pt x="393585" y="216246"/>
                  <a:pt x="403964" y="206526"/>
                  <a:pt x="410721" y="194392"/>
                </a:cubicBezTo>
                <a:cubicBezTo>
                  <a:pt x="417478" y="182258"/>
                  <a:pt x="420286" y="168314"/>
                  <a:pt x="418731" y="154515"/>
                </a:cubicBezTo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7"/>
          <p:cNvSpPr>
            <a:spLocks noGrp="1"/>
          </p:cNvSpPr>
          <p:nvPr>
            <p:ph type="subTitle" idx="13" hasCustomPrompt="1"/>
            <p:custDataLst>
              <p:tags r:id="rId11"/>
            </p:custDataLst>
          </p:nvPr>
        </p:nvSpPr>
        <p:spPr>
          <a:xfrm>
            <a:off x="1689098" y="2158999"/>
            <a:ext cx="5524503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5000"/>
              </a:lnSpc>
              <a:buNone/>
              <a:defRPr sz="2400" b="0">
                <a:solidFill>
                  <a:schemeClr val="accent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9" name="标题 8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1631948" y="2682874"/>
            <a:ext cx="5638803" cy="1015999"/>
          </a:xfrm>
          <a:noFill/>
        </p:spPr>
        <p:txBody>
          <a:bodyPr lIns="0" tIns="0" rIns="0" bIns="0" anchor="ctr">
            <a:noAutofit/>
          </a:bodyPr>
          <a:lstStyle>
            <a:lvl1pPr algn="ctr">
              <a:lnSpc>
                <a:spcPct val="111000"/>
              </a:lnSpc>
              <a:buNone/>
              <a:defRPr sz="6000" b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/Users/win10/AppData/Local/Temp/figmazip/slide_8a82086837fba604\datas\氛围图-12013&amp;70708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6" name="图片 5" descr="C:/Users/win10/AppData/Local/Temp/figmazip/slide_8a82086837fba604\datas\装饰-12013&amp;70710.png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 r:link="rId4"/>
          <a:stretch>
            <a:fillRect/>
          </a:stretch>
        </p:blipFill>
        <p:spPr>
          <a:xfrm>
            <a:off x="0" y="0"/>
            <a:ext cx="1714500" cy="2234565"/>
          </a:xfrm>
          <a:prstGeom prst="rect">
            <a:avLst/>
          </a:prstGeom>
        </p:spPr>
      </p:pic>
      <p:pic>
        <p:nvPicPr>
          <p:cNvPr id="7" name="图片 6" descr="C:/Users/win10/AppData/Local/Temp/figmazip/slide_8a82086837fba604\datas\装饰-12013&amp;70712.png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 r:link="rId4"/>
          <a:stretch>
            <a:fillRect/>
          </a:stretch>
        </p:blipFill>
        <p:spPr>
          <a:xfrm>
            <a:off x="9473565" y="2587625"/>
            <a:ext cx="2717165" cy="426974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10"/>
            </p:custDataLst>
          </p:nvPr>
        </p:nvSpPr>
        <p:spPr>
          <a:xfrm>
            <a:off x="1225497" y="5251454"/>
            <a:ext cx="419100" cy="342900"/>
          </a:xfrm>
          <a:custGeom>
            <a:avLst/>
            <a:gdLst>
              <a:gd name="connisteX0" fmla="*/ 113650 w 419151"/>
              <a:gd name="connsiteY0" fmla="*/ 0 h 342900"/>
              <a:gd name="connisteX1" fmla="*/ 305519 w 419151"/>
              <a:gd name="connsiteY1" fmla="*/ 0 h 342900"/>
              <a:gd name="connisteX2" fmla="*/ 315422 w 419151"/>
              <a:gd name="connsiteY2" fmla="*/ 26526 h 342900"/>
              <a:gd name="connisteX3" fmla="*/ 335429 w 419151"/>
              <a:gd name="connsiteY3" fmla="*/ 46552 h 342900"/>
              <a:gd name="connisteX4" fmla="*/ 361956 w 419151"/>
              <a:gd name="connsiteY4" fmla="*/ 56464 h 342900"/>
              <a:gd name="connisteX5" fmla="*/ 390192 w 419151"/>
              <a:gd name="connsiteY5" fmla="*/ 54479 h 342900"/>
              <a:gd name="connisteX6" fmla="*/ 368530 w 419151"/>
              <a:gd name="connsiteY6" fmla="*/ 97136 h 342900"/>
              <a:gd name="connisteX7" fmla="*/ 323880 w 419151"/>
              <a:gd name="connsiteY7" fmla="*/ 114300 h 342900"/>
              <a:gd name="connisteX8" fmla="*/ 95280 w 419151"/>
              <a:gd name="connsiteY8" fmla="*/ 114300 h 342900"/>
              <a:gd name="connisteX9" fmla="*/ 50630 w 419151"/>
              <a:gd name="connsiteY9" fmla="*/ 97136 h 342900"/>
              <a:gd name="connisteX10" fmla="*/ 28968 w 419151"/>
              <a:gd name="connsiteY10" fmla="*/ 54479 h 342900"/>
              <a:gd name="connisteX11" fmla="*/ 57214 w 419151"/>
              <a:gd name="connsiteY11" fmla="*/ 56464 h 342900"/>
              <a:gd name="connisteX12" fmla="*/ 83731 w 419151"/>
              <a:gd name="connsiteY12" fmla="*/ 46552 h 342900"/>
              <a:gd name="connisteX13" fmla="*/ 103747 w 419151"/>
              <a:gd name="connsiteY13" fmla="*/ 26526 h 342900"/>
              <a:gd name="connisteX14" fmla="*/ 113650 w 419151"/>
              <a:gd name="connsiteY14" fmla="*/ 0 h 342900"/>
              <a:gd name="connisteX15" fmla="*/ 418731 w 419151"/>
              <a:gd name="connsiteY15" fmla="*/ 154515 h 342900"/>
              <a:gd name="connisteX16" fmla="*/ 375544 w 419151"/>
              <a:gd name="connsiteY16" fmla="*/ 159946 h 342900"/>
              <a:gd name="connisteX17" fmla="*/ 341062 w 419151"/>
              <a:gd name="connsiteY17" fmla="*/ 133365 h 342900"/>
              <a:gd name="connisteX18" fmla="*/ 78098 w 419151"/>
              <a:gd name="connsiteY18" fmla="*/ 133365 h 342900"/>
              <a:gd name="connisteX19" fmla="*/ 43616 w 419151"/>
              <a:gd name="connsiteY19" fmla="*/ 159946 h 342900"/>
              <a:gd name="connisteX20" fmla="*/ 411 w 419151"/>
              <a:gd name="connsiteY20" fmla="*/ 154515 h 342900"/>
              <a:gd name="connisteX21" fmla="*/ 8439 w 419151"/>
              <a:gd name="connsiteY21" fmla="*/ 194383 h 342900"/>
              <a:gd name="connisteX22" fmla="*/ 38130 w 419151"/>
              <a:gd name="connsiteY22" fmla="*/ 222180 h 342900"/>
              <a:gd name="connisteX23" fmla="*/ 38130 w 419151"/>
              <a:gd name="connsiteY23" fmla="*/ 342900 h 342900"/>
              <a:gd name="connisteX24" fmla="*/ 152430 w 419151"/>
              <a:gd name="connsiteY24" fmla="*/ 342900 h 342900"/>
              <a:gd name="connisteX25" fmla="*/ 152430 w 419151"/>
              <a:gd name="connsiteY25" fmla="*/ 304796 h 342900"/>
              <a:gd name="connisteX26" fmla="*/ 169173 w 419151"/>
              <a:gd name="connsiteY26" fmla="*/ 264389 h 342900"/>
              <a:gd name="connisteX27" fmla="*/ 209580 w 419151"/>
              <a:gd name="connsiteY27" fmla="*/ 247646 h 342900"/>
              <a:gd name="connisteX28" fmla="*/ 249996 w 419151"/>
              <a:gd name="connsiteY28" fmla="*/ 264389 h 342900"/>
              <a:gd name="connisteX29" fmla="*/ 266730 w 419151"/>
              <a:gd name="connsiteY29" fmla="*/ 304796 h 342900"/>
              <a:gd name="connisteX30" fmla="*/ 266730 w 419151"/>
              <a:gd name="connsiteY30" fmla="*/ 342900 h 342900"/>
              <a:gd name="connisteX31" fmla="*/ 381030 w 419151"/>
              <a:gd name="connsiteY31" fmla="*/ 342900 h 342900"/>
              <a:gd name="connisteX32" fmla="*/ 381030 w 419151"/>
              <a:gd name="connsiteY32" fmla="*/ 222199 h 342900"/>
              <a:gd name="connisteX33" fmla="*/ 410721 w 419151"/>
              <a:gd name="connsiteY33" fmla="*/ 194392 h 342900"/>
              <a:gd name="connisteX34" fmla="*/ 418731 w 419151"/>
              <a:gd name="connsiteY34" fmla="*/ 154515 h 342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</a:cxnLst>
            <a:pathLst>
              <a:path w="419152" h="342900">
                <a:moveTo>
                  <a:pt x="113651" y="0"/>
                </a:moveTo>
                <a:lnTo>
                  <a:pt x="305519" y="0"/>
                </a:lnTo>
                <a:cubicBezTo>
                  <a:pt x="306882" y="9446"/>
                  <a:pt x="310256" y="18498"/>
                  <a:pt x="315422" y="26527"/>
                </a:cubicBezTo>
                <a:cubicBezTo>
                  <a:pt x="320579" y="34555"/>
                  <a:pt x="327401" y="41386"/>
                  <a:pt x="335429" y="46552"/>
                </a:cubicBezTo>
                <a:cubicBezTo>
                  <a:pt x="343458" y="51718"/>
                  <a:pt x="352501" y="55102"/>
                  <a:pt x="361956" y="56464"/>
                </a:cubicBezTo>
                <a:cubicBezTo>
                  <a:pt x="371402" y="57836"/>
                  <a:pt x="381030" y="57159"/>
                  <a:pt x="390193" y="54480"/>
                </a:cubicBezTo>
                <a:cubicBezTo>
                  <a:pt x="388501" y="70893"/>
                  <a:pt x="380784" y="86082"/>
                  <a:pt x="368531" y="97137"/>
                </a:cubicBezTo>
                <a:cubicBezTo>
                  <a:pt x="356287" y="108183"/>
                  <a:pt x="340376" y="114300"/>
                  <a:pt x="323880" y="114300"/>
                </a:cubicBezTo>
                <a:lnTo>
                  <a:pt x="95280" y="114300"/>
                </a:lnTo>
                <a:cubicBezTo>
                  <a:pt x="78785" y="114300"/>
                  <a:pt x="62883" y="108183"/>
                  <a:pt x="50630" y="97137"/>
                </a:cubicBezTo>
                <a:cubicBezTo>
                  <a:pt x="38387" y="86082"/>
                  <a:pt x="30669" y="70893"/>
                  <a:pt x="28968" y="54480"/>
                </a:cubicBezTo>
                <a:cubicBezTo>
                  <a:pt x="38130" y="57159"/>
                  <a:pt x="47768" y="57836"/>
                  <a:pt x="57214" y="56464"/>
                </a:cubicBezTo>
                <a:cubicBezTo>
                  <a:pt x="66660" y="55102"/>
                  <a:pt x="75703" y="51718"/>
                  <a:pt x="83732" y="46552"/>
                </a:cubicBezTo>
                <a:cubicBezTo>
                  <a:pt x="91760" y="41386"/>
                  <a:pt x="98581" y="34555"/>
                  <a:pt x="103748" y="26527"/>
                </a:cubicBezTo>
                <a:cubicBezTo>
                  <a:pt x="108905" y="18498"/>
                  <a:pt x="112279" y="9446"/>
                  <a:pt x="113651" y="0"/>
                </a:cubicBezTo>
                <a:moveTo>
                  <a:pt x="418731" y="154515"/>
                </a:moveTo>
                <a:cubicBezTo>
                  <a:pt x="405619" y="161949"/>
                  <a:pt x="390092" y="163906"/>
                  <a:pt x="375544" y="159947"/>
                </a:cubicBezTo>
                <a:cubicBezTo>
                  <a:pt x="360996" y="155978"/>
                  <a:pt x="348597" y="146432"/>
                  <a:pt x="341062" y="133365"/>
                </a:cubicBezTo>
                <a:lnTo>
                  <a:pt x="78099" y="133365"/>
                </a:lnTo>
                <a:cubicBezTo>
                  <a:pt x="70564" y="146432"/>
                  <a:pt x="58165" y="155987"/>
                  <a:pt x="43617" y="159947"/>
                </a:cubicBezTo>
                <a:cubicBezTo>
                  <a:pt x="29060" y="163915"/>
                  <a:pt x="13533" y="161959"/>
                  <a:pt x="411" y="154515"/>
                </a:cubicBezTo>
                <a:cubicBezTo>
                  <a:pt x="-1134" y="168314"/>
                  <a:pt x="1673" y="182258"/>
                  <a:pt x="8440" y="194383"/>
                </a:cubicBezTo>
                <a:cubicBezTo>
                  <a:pt x="15197" y="206517"/>
                  <a:pt x="25585" y="216237"/>
                  <a:pt x="38130" y="222181"/>
                </a:cubicBezTo>
                <a:lnTo>
                  <a:pt x="38130" y="342900"/>
                </a:lnTo>
                <a:lnTo>
                  <a:pt x="152430" y="342900"/>
                </a:lnTo>
                <a:lnTo>
                  <a:pt x="152430" y="304797"/>
                </a:lnTo>
                <a:cubicBezTo>
                  <a:pt x="152430" y="289645"/>
                  <a:pt x="158456" y="275106"/>
                  <a:pt x="169173" y="264390"/>
                </a:cubicBezTo>
                <a:cubicBezTo>
                  <a:pt x="179890" y="253673"/>
                  <a:pt x="194420" y="247647"/>
                  <a:pt x="209580" y="247647"/>
                </a:cubicBezTo>
                <a:cubicBezTo>
                  <a:pt x="224741" y="247647"/>
                  <a:pt x="239271" y="253673"/>
                  <a:pt x="249997" y="264390"/>
                </a:cubicBezTo>
                <a:cubicBezTo>
                  <a:pt x="260714" y="275106"/>
                  <a:pt x="266730" y="289645"/>
                  <a:pt x="266730" y="304797"/>
                </a:cubicBezTo>
                <a:lnTo>
                  <a:pt x="266730" y="342900"/>
                </a:lnTo>
                <a:lnTo>
                  <a:pt x="381030" y="342900"/>
                </a:lnTo>
                <a:lnTo>
                  <a:pt x="381030" y="222199"/>
                </a:lnTo>
                <a:cubicBezTo>
                  <a:pt x="393585" y="216246"/>
                  <a:pt x="403964" y="206526"/>
                  <a:pt x="410721" y="194392"/>
                </a:cubicBezTo>
                <a:cubicBezTo>
                  <a:pt x="417478" y="182258"/>
                  <a:pt x="420286" y="168314"/>
                  <a:pt x="418731" y="154515"/>
                </a:cubicBezTo>
              </a:path>
            </a:pathLst>
          </a:custGeom>
          <a:solidFill>
            <a:schemeClr val="accent1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标题 7"/>
          <p:cNvSpPr>
            <a:spLocks noGrp="1"/>
          </p:cNvSpPr>
          <p:nvPr>
            <p:ph type="ctrTitle" idx="13" hasCustomPrompt="1"/>
            <p:custDataLst>
              <p:tags r:id="rId13"/>
            </p:custDataLst>
          </p:nvPr>
        </p:nvSpPr>
        <p:spPr>
          <a:xfrm>
            <a:off x="1022354" y="3517898"/>
            <a:ext cx="825502" cy="1524003"/>
          </a:xfrm>
          <a:noFill/>
        </p:spPr>
        <p:txBody>
          <a:bodyPr lIns="0" tIns="0" rIns="0" bIns="0" anchor="t">
            <a:noAutofit/>
          </a:bodyPr>
          <a:lstStyle>
            <a:lvl1pPr algn="ctr">
              <a:lnSpc>
                <a:spcPct val="83000"/>
              </a:lnSpc>
              <a:buNone/>
              <a:defRPr sz="6000" b="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39" Type="http://schemas.openxmlformats.org/officeDocument/2006/relationships/tags" Target="../tags/tag237.xml"/><Relationship Id="rId38" Type="http://schemas.openxmlformats.org/officeDocument/2006/relationships/tags" Target="../tags/tag236.xml"/><Relationship Id="rId37" Type="http://schemas.openxmlformats.org/officeDocument/2006/relationships/tags" Target="../tags/tag235.xml"/><Relationship Id="rId36" Type="http://schemas.openxmlformats.org/officeDocument/2006/relationships/tags" Target="../tags/tag234.xml"/><Relationship Id="rId35" Type="http://schemas.openxmlformats.org/officeDocument/2006/relationships/tags" Target="../tags/tag233.xml"/><Relationship Id="rId34" Type="http://schemas.openxmlformats.org/officeDocument/2006/relationships/tags" Target="../tags/tag232.xml"/><Relationship Id="rId33" Type="http://schemas.openxmlformats.org/officeDocument/2006/relationships/tags" Target="../tags/tag231.xml"/><Relationship Id="rId32" Type="http://schemas.openxmlformats.org/officeDocument/2006/relationships/image" Target="../media/image7.png"/><Relationship Id="rId31" Type="http://schemas.openxmlformats.org/officeDocument/2006/relationships/tags" Target="../tags/tag230.xml"/><Relationship Id="rId30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@png2x_装饰"/>
          <p:cNvPicPr>
            <a:picLocks noChangeAspect="1"/>
          </p:cNvPicPr>
          <p:nvPr userDrawn="1"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921000" y="1397000"/>
            <a:ext cx="9271000" cy="5461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3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汉仪中宋简" panose="02010600000101010101" charset="-122"/>
                <a:ea typeface="汉仪中宋简" panose="02010600000101010101" charset="-122"/>
              </a:rPr>
              <a:t>单击此处编辑母版标题样式</a:t>
            </a:r>
            <a:endParaRPr lang="zh-CN" altLang="en-US" dirty="0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汉仪书宋二简" panose="02010600000101010101" charset="-122"/>
                <a:ea typeface="汉仪书宋二简" panose="02010600000101010101" charset="-122"/>
              </a:rPr>
              <a:t>单击此处编辑母版文本样式</a:t>
            </a:r>
            <a:endParaRPr lang="zh-CN" altLang="en-US" dirty="0">
              <a:latin typeface="汉仪书宋二简" panose="02010600000101010101" charset="-122"/>
              <a:ea typeface="汉仪书宋二简" panose="02010600000101010101" charset="-122"/>
            </a:endParaRPr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3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3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汉仪书宋二简" panose="02010600000101010101" charset="-122"/>
                <a:ea typeface="汉仪书宋二简" panose="02010600000101010101" charset="-122"/>
              </a:rPr>
            </a:fld>
            <a:endParaRPr lang="zh-CN" altLang="en-US" dirty="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KSO_TEMPLATE" hidden="1"/>
          <p:cNvSpPr/>
          <p:nvPr userDrawn="1">
            <p:custDataLst>
              <p:tags r:id="rId3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8.xml"/><Relationship Id="rId4" Type="http://schemas.openxmlformats.org/officeDocument/2006/relationships/tags" Target="../tags/tag241.xml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7" Type="http://schemas.openxmlformats.org/officeDocument/2006/relationships/tags" Target="../tags/tag296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image" Target="../media/image13.jpeg"/><Relationship Id="rId2" Type="http://schemas.openxmlformats.org/officeDocument/2006/relationships/tags" Target="../tags/tag292.xml"/><Relationship Id="rId1" Type="http://schemas.openxmlformats.org/officeDocument/2006/relationships/tags" Target="../tags/tag29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" Type="http://schemas.openxmlformats.org/officeDocument/2006/relationships/tags" Target="../tags/tag297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tags" Target="../tags/tag304.xml"/><Relationship Id="rId5" Type="http://schemas.openxmlformats.org/officeDocument/2006/relationships/tags" Target="../tags/tag303.xml"/><Relationship Id="rId4" Type="http://schemas.openxmlformats.org/officeDocument/2006/relationships/tags" Target="../tags/tag302.xml"/><Relationship Id="rId3" Type="http://schemas.openxmlformats.org/officeDocument/2006/relationships/image" Target="../media/image14.jpeg"/><Relationship Id="rId2" Type="http://schemas.openxmlformats.org/officeDocument/2006/relationships/tags" Target="../tags/tag301.xml"/><Relationship Id="rId1" Type="http://schemas.openxmlformats.org/officeDocument/2006/relationships/tags" Target="../tags/tag30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310.xml"/><Relationship Id="rId6" Type="http://schemas.openxmlformats.org/officeDocument/2006/relationships/tags" Target="../tags/tag309.xml"/><Relationship Id="rId5" Type="http://schemas.openxmlformats.org/officeDocument/2006/relationships/tags" Target="../tags/tag308.xml"/><Relationship Id="rId4" Type="http://schemas.openxmlformats.org/officeDocument/2006/relationships/tags" Target="../tags/tag307.xml"/><Relationship Id="rId3" Type="http://schemas.openxmlformats.org/officeDocument/2006/relationships/image" Target="../media/image15.jpeg"/><Relationship Id="rId2" Type="http://schemas.openxmlformats.org/officeDocument/2006/relationships/tags" Target="../tags/tag306.xml"/><Relationship Id="rId1" Type="http://schemas.openxmlformats.org/officeDocument/2006/relationships/tags" Target="../tags/tag30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7" Type="http://schemas.openxmlformats.org/officeDocument/2006/relationships/tags" Target="../tags/tag316.xml"/><Relationship Id="rId6" Type="http://schemas.openxmlformats.org/officeDocument/2006/relationships/tags" Target="../tags/tag315.xml"/><Relationship Id="rId5" Type="http://schemas.openxmlformats.org/officeDocument/2006/relationships/tags" Target="../tags/tag314.xml"/><Relationship Id="rId4" Type="http://schemas.openxmlformats.org/officeDocument/2006/relationships/tags" Target="../tags/tag313.xml"/><Relationship Id="rId3" Type="http://schemas.openxmlformats.org/officeDocument/2006/relationships/image" Target="../media/image16.jpeg"/><Relationship Id="rId2" Type="http://schemas.openxmlformats.org/officeDocument/2006/relationships/tags" Target="../tags/tag312.xml"/><Relationship Id="rId1" Type="http://schemas.openxmlformats.org/officeDocument/2006/relationships/tags" Target="../tags/tag31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319.xml"/><Relationship Id="rId2" Type="http://schemas.openxmlformats.org/officeDocument/2006/relationships/tags" Target="../tags/tag318.xml"/><Relationship Id="rId1" Type="http://schemas.openxmlformats.org/officeDocument/2006/relationships/tags" Target="../tags/tag317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tags" Target="../tags/tag324.xml"/><Relationship Id="rId4" Type="http://schemas.openxmlformats.org/officeDocument/2006/relationships/tags" Target="../tags/tag323.xml"/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" Type="http://schemas.openxmlformats.org/officeDocument/2006/relationships/tags" Target="../tags/tag320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tags" Target="../tags/tag329.xml"/><Relationship Id="rId5" Type="http://schemas.openxmlformats.org/officeDocument/2006/relationships/tags" Target="../tags/tag328.xml"/><Relationship Id="rId4" Type="http://schemas.openxmlformats.org/officeDocument/2006/relationships/tags" Target="../tags/tag327.xml"/><Relationship Id="rId3" Type="http://schemas.openxmlformats.org/officeDocument/2006/relationships/image" Target="../media/image17.jpeg"/><Relationship Id="rId2" Type="http://schemas.openxmlformats.org/officeDocument/2006/relationships/tags" Target="../tags/tag326.xml"/><Relationship Id="rId1" Type="http://schemas.openxmlformats.org/officeDocument/2006/relationships/tags" Target="../tags/tag325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334.xml"/><Relationship Id="rId5" Type="http://schemas.openxmlformats.org/officeDocument/2006/relationships/tags" Target="../tags/tag333.xml"/><Relationship Id="rId4" Type="http://schemas.openxmlformats.org/officeDocument/2006/relationships/tags" Target="../tags/tag332.xml"/><Relationship Id="rId3" Type="http://schemas.openxmlformats.org/officeDocument/2006/relationships/image" Target="../media/image18.jpeg"/><Relationship Id="rId2" Type="http://schemas.openxmlformats.org/officeDocument/2006/relationships/tags" Target="../tags/tag331.xml"/><Relationship Id="rId1" Type="http://schemas.openxmlformats.org/officeDocument/2006/relationships/tags" Target="../tags/tag33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340.xml"/><Relationship Id="rId6" Type="http://schemas.openxmlformats.org/officeDocument/2006/relationships/tags" Target="../tags/tag339.xml"/><Relationship Id="rId5" Type="http://schemas.openxmlformats.org/officeDocument/2006/relationships/tags" Target="../tags/tag338.xml"/><Relationship Id="rId4" Type="http://schemas.openxmlformats.org/officeDocument/2006/relationships/tags" Target="../tags/tag337.xml"/><Relationship Id="rId3" Type="http://schemas.openxmlformats.org/officeDocument/2006/relationships/image" Target="../media/image19.jpeg"/><Relationship Id="rId2" Type="http://schemas.openxmlformats.org/officeDocument/2006/relationships/tags" Target="../tags/tag336.xml"/><Relationship Id="rId1" Type="http://schemas.openxmlformats.org/officeDocument/2006/relationships/tags" Target="../tags/tag33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50.xml"/><Relationship Id="rId8" Type="http://schemas.openxmlformats.org/officeDocument/2006/relationships/tags" Target="../tags/tag249.xml"/><Relationship Id="rId7" Type="http://schemas.openxmlformats.org/officeDocument/2006/relationships/tags" Target="../tags/tag248.xml"/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4" Type="http://schemas.openxmlformats.org/officeDocument/2006/relationships/tags" Target="../tags/tag245.xml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6" Type="http://schemas.openxmlformats.org/officeDocument/2006/relationships/slideLayout" Target="../slideLayouts/slideLayout27.xml"/><Relationship Id="rId15" Type="http://schemas.openxmlformats.org/officeDocument/2006/relationships/tags" Target="../tags/tag256.xml"/><Relationship Id="rId14" Type="http://schemas.openxmlformats.org/officeDocument/2006/relationships/tags" Target="../tags/tag255.xml"/><Relationship Id="rId13" Type="http://schemas.openxmlformats.org/officeDocument/2006/relationships/tags" Target="../tags/tag254.xml"/><Relationship Id="rId12" Type="http://schemas.openxmlformats.org/officeDocument/2006/relationships/tags" Target="../tags/tag253.xml"/><Relationship Id="rId11" Type="http://schemas.openxmlformats.org/officeDocument/2006/relationships/tags" Target="../tags/tag252.xml"/><Relationship Id="rId10" Type="http://schemas.openxmlformats.org/officeDocument/2006/relationships/tags" Target="../tags/tag251.xml"/><Relationship Id="rId1" Type="http://schemas.openxmlformats.org/officeDocument/2006/relationships/tags" Target="../tags/tag24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44.xml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" Type="http://schemas.openxmlformats.org/officeDocument/2006/relationships/tags" Target="../tags/tag341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347.xml"/><Relationship Id="rId2" Type="http://schemas.openxmlformats.org/officeDocument/2006/relationships/tags" Target="../tags/tag346.xml"/><Relationship Id="rId1" Type="http://schemas.openxmlformats.org/officeDocument/2006/relationships/tags" Target="../tags/tag34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tags" Target="../tags/tag25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7" Type="http://schemas.openxmlformats.org/officeDocument/2006/relationships/tags" Target="../tags/tag265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3" Type="http://schemas.openxmlformats.org/officeDocument/2006/relationships/image" Target="../media/image8.jpeg"/><Relationship Id="rId2" Type="http://schemas.openxmlformats.org/officeDocument/2006/relationships/tags" Target="../tags/tag261.xml"/><Relationship Id="rId1" Type="http://schemas.openxmlformats.org/officeDocument/2006/relationships/tags" Target="../tags/tag260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4.xml"/><Relationship Id="rId6" Type="http://schemas.openxmlformats.org/officeDocument/2006/relationships/tags" Target="../tags/tag270.xml"/><Relationship Id="rId5" Type="http://schemas.openxmlformats.org/officeDocument/2006/relationships/tags" Target="../tags/tag269.xml"/><Relationship Id="rId4" Type="http://schemas.openxmlformats.org/officeDocument/2006/relationships/tags" Target="../tags/tag268.xml"/><Relationship Id="rId3" Type="http://schemas.openxmlformats.org/officeDocument/2006/relationships/image" Target="../media/image9.jpeg"/><Relationship Id="rId2" Type="http://schemas.openxmlformats.org/officeDocument/2006/relationships/tags" Target="../tags/tag267.xml"/><Relationship Id="rId1" Type="http://schemas.openxmlformats.org/officeDocument/2006/relationships/tags" Target="../tags/tag26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tags" Target="../tags/tag27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7" Type="http://schemas.openxmlformats.org/officeDocument/2006/relationships/tags" Target="../tags/tag279.xml"/><Relationship Id="rId6" Type="http://schemas.openxmlformats.org/officeDocument/2006/relationships/tags" Target="../tags/tag278.xml"/><Relationship Id="rId5" Type="http://schemas.openxmlformats.org/officeDocument/2006/relationships/tags" Target="../tags/tag277.xml"/><Relationship Id="rId4" Type="http://schemas.openxmlformats.org/officeDocument/2006/relationships/tags" Target="../tags/tag276.xml"/><Relationship Id="rId3" Type="http://schemas.openxmlformats.org/officeDocument/2006/relationships/image" Target="../media/image10.jpeg"/><Relationship Id="rId2" Type="http://schemas.openxmlformats.org/officeDocument/2006/relationships/tags" Target="../tags/tag275.xml"/><Relationship Id="rId1" Type="http://schemas.openxmlformats.org/officeDocument/2006/relationships/tags" Target="../tags/tag27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7" Type="http://schemas.openxmlformats.org/officeDocument/2006/relationships/tags" Target="../tags/tag285.xml"/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image" Target="../media/image11.jpeg"/><Relationship Id="rId2" Type="http://schemas.openxmlformats.org/officeDocument/2006/relationships/tags" Target="../tags/tag281.xml"/><Relationship Id="rId1" Type="http://schemas.openxmlformats.org/officeDocument/2006/relationships/tags" Target="../tags/tag280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image" Target="../media/image12.jpeg"/><Relationship Id="rId2" Type="http://schemas.openxmlformats.org/officeDocument/2006/relationships/tags" Target="../tags/tag287.xml"/><Relationship Id="rId1" Type="http://schemas.openxmlformats.org/officeDocument/2006/relationships/tags" Target="../tags/tag2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ea typeface="汉仪中宋简" panose="02010600000101010101" charset="-122"/>
              </a:rPr>
              <a:t>杭州旅游攻略：邂逅江南诗意之城</a:t>
            </a:r>
            <a:endParaRPr lang="zh-CN" altLang="en-US">
              <a:ea typeface="汉仪中宋简" panose="0201060000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 lvl="0"/>
            <a:r>
              <a:rPr lang="en-US" altLang="zh-CN">
                <a:latin typeface="汉仪书宋二简" panose="02010600000101010101" charset="-122"/>
                <a:ea typeface="汉仪书宋二简" panose="02010600000101010101" charset="-122"/>
              </a:rPr>
              <a:t>汇报人：WPS</a:t>
            </a:r>
            <a:endParaRPr lang="en-US" altLang="zh-CN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/>
        <p:txBody>
          <a:bodyPr/>
          <a:p>
            <a:r>
              <a:rPr lang="en-US" altLang="en-US" smtClean="0">
                <a:latin typeface="汉仪书宋二简" panose="02010600000101010101" charset="-122"/>
                <a:ea typeface="汉仪书宋二简" panose="02010600000101010101" charset="-122"/>
                <a:sym typeface="+mn-ea"/>
              </a:rPr>
              <a:t>2026/01/02</a:t>
            </a:r>
            <a:endParaRPr lang="en-US" altLang="en-US" smtClean="0">
              <a:latin typeface="汉仪书宋二简" panose="02010600000101010101" charset="-122"/>
              <a:ea typeface="汉仪书宋二简" panose="02010600000101010101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西溪湿地：城市中的天然氧吧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pic>
        <p:nvPicPr>
          <p:cNvPr id="10" name="内容占位符 9" descr="b070edd4-e7c3-11f0-8147-06623e0a4701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l="403" r="1747"/>
          <a:stretch>
            <a:fillRect/>
          </a:stretch>
        </p:blipFill>
        <p:spPr>
          <a:xfrm>
            <a:off x="46482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934200 w 6934200"/>
              <a:gd name="connsiteY1" fmla="*/ 0 h 4724400"/>
              <a:gd name="connisteX2" fmla="*/ 6934200 w 6934200"/>
              <a:gd name="connsiteY2" fmla="*/ 4724400 h 4724400"/>
              <a:gd name="connisteX3" fmla="*/ 0 w 6934200"/>
              <a:gd name="connsiteY3" fmla="*/ 4724400 h 4724400"/>
              <a:gd name="connisteX4" fmla="*/ 0 w 69342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6934200" h="4724400">
                <a:moveTo>
                  <a:pt x="0" y="0"/>
                </a:moveTo>
                <a:lnTo>
                  <a:pt x="6934200" y="0"/>
                </a:lnTo>
                <a:lnTo>
                  <a:pt x="69342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西溪湿地的生态与玩法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西溪湿地是国家5A级景区，以“一曲溪流一曲烟”闻名，可乘船游览芦苇荡，体验渔夫之旅，是城市中难得的自然净土，适合喜欢安静的游客。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地道美食体验：舌尖上的杭州味道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汉仪书宋二简" panose="02010600000101010101" charset="-122"/>
                <a:ea typeface="汉仪书宋二简" panose="02010600000101010101" charset="-122"/>
              </a:rPr>
              <a:t>03</a:t>
            </a:r>
            <a:endParaRPr lang="en-US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杭帮菜经典：不容错过的招牌菜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pic>
        <p:nvPicPr>
          <p:cNvPr id="9" name="内容占位符 8" descr="b0628c43-e7c3-11f0-8b64-4273be96078d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l="10966" r="11056"/>
          <a:stretch>
            <a:fillRect/>
          </a:stretch>
        </p:blipFill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486400 w 5486400"/>
              <a:gd name="connsiteY1" fmla="*/ 0 h 4724400"/>
              <a:gd name="connisteX2" fmla="*/ 5486400 w 5486400"/>
              <a:gd name="connsiteY2" fmla="*/ 4724400 h 4724400"/>
              <a:gd name="connisteX3" fmla="*/ 0 w 5486400"/>
              <a:gd name="connsiteY3" fmla="*/ 4724400 h 4724400"/>
              <a:gd name="connisteX4" fmla="*/ 0 w 5486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486400" h="4724400">
                <a:moveTo>
                  <a:pt x="0" y="0"/>
                </a:moveTo>
                <a:lnTo>
                  <a:pt x="5486400" y="0"/>
                </a:lnTo>
                <a:lnTo>
                  <a:pt x="5486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杭帮菜招牌菜品推荐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杭帮菜以清淡鲜美为主，招牌菜有西湖醋鱼、东坡肉、龙井虾仁等。西湖醋鱼选用草鱼烹制，酸甜可口；东坡肉肥而不腻，是苏轼在杭任职时创制的经典菜品。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特色小吃：藏在巷子里的美味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pic>
        <p:nvPicPr>
          <p:cNvPr id="10" name="内容占位符 9" descr="b099e660-e7c3-11f0-a2bd-425fccc0a2df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t="22194" b="26417"/>
          <a:stretch>
            <a:fillRect/>
          </a:stretch>
        </p:blipFill>
        <p:spPr>
          <a:xfrm>
            <a:off x="609600" y="2489200"/>
            <a:ext cx="10972800" cy="3759200"/>
          </a:xfrm>
          <a:custGeom>
            <a:avLst/>
            <a:gdLst>
              <a:gd name="connisteX0" fmla="*/ 0 w 10972800"/>
              <a:gd name="connsiteY0" fmla="*/ 0 h 3759200"/>
              <a:gd name="connisteX1" fmla="*/ 10972800 w 10972800"/>
              <a:gd name="connsiteY1" fmla="*/ 0 h 3759200"/>
              <a:gd name="connisteX2" fmla="*/ 10972800 w 10972800"/>
              <a:gd name="connsiteY2" fmla="*/ 3759200 h 3759200"/>
              <a:gd name="connisteX3" fmla="*/ 0 w 10972800"/>
              <a:gd name="connsiteY3" fmla="*/ 3759200 h 3759200"/>
              <a:gd name="connisteX4" fmla="*/ 0 w 10972800"/>
              <a:gd name="connsiteY4" fmla="*/ 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3759200">
                <a:moveTo>
                  <a:pt x="0" y="0"/>
                </a:moveTo>
                <a:lnTo>
                  <a:pt x="10972800" y="0"/>
                </a:lnTo>
                <a:lnTo>
                  <a:pt x="10972800" y="3759200"/>
                </a:lnTo>
                <a:lnTo>
                  <a:pt x="0" y="37592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杭州特色小吃清单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杭州小吃有葱包桧、定胜糕、片儿川面等。葱包桧是用春饼夹油条和葱，蘸甜面酱食用；定胜糕松软香甜，寓意吉祥，适合作为伴手礼带给亲友。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美食街推荐：寻找地道小吃的好去处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pic>
        <p:nvPicPr>
          <p:cNvPr id="10" name="内容占位符 9" descr="b0813260-e7c3-11f0-a097-06bba2aaca52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l="2894" t="38926" b="13926"/>
          <a:stretch>
            <a:fillRect/>
          </a:stretch>
        </p:blipFill>
        <p:spPr>
          <a:xfrm>
            <a:off x="609600" y="3098800"/>
            <a:ext cx="10972800" cy="3149600"/>
          </a:xfrm>
          <a:custGeom>
            <a:avLst/>
            <a:gdLst>
              <a:gd name="connisteX0" fmla="*/ 0 w 10972800"/>
              <a:gd name="connsiteY0" fmla="*/ 0 h 3149600"/>
              <a:gd name="connisteX1" fmla="*/ 10972800 w 10972800"/>
              <a:gd name="connsiteY1" fmla="*/ 0 h 3149600"/>
              <a:gd name="connisteX2" fmla="*/ 10972800 w 10972800"/>
              <a:gd name="connsiteY2" fmla="*/ 3149600 h 3149600"/>
              <a:gd name="connisteX3" fmla="*/ 0 w 10972800"/>
              <a:gd name="connsiteY3" fmla="*/ 3149600 h 3149600"/>
              <a:gd name="connisteX4" fmla="*/ 0 w 10972800"/>
              <a:gd name="connsiteY4" fmla="*/ 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3149600">
                <a:moveTo>
                  <a:pt x="0" y="0"/>
                </a:moveTo>
                <a:lnTo>
                  <a:pt x="10972800" y="0"/>
                </a:lnTo>
                <a:lnTo>
                  <a:pt x="10972800" y="3149600"/>
                </a:lnTo>
                <a:lnTo>
                  <a:pt x="0" y="31496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杭州美食街指南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杭州著名的美食街有河坊街、高银街、胜利河美食街等。河坊街既有传统小吃，也有手工艺品；胜利河美食街以夜宵闻名，适合晚上前往品尝各种特色美食。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实用旅行贴士：让旅途更顺畅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汉仪书宋二简" panose="02010600000101010101" charset="-122"/>
                <a:ea typeface="汉仪书宋二简" panose="02010600000101010101" charset="-122"/>
              </a:rPr>
              <a:t>04</a:t>
            </a:r>
            <a:endParaRPr lang="en-US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交通出行：如何便捷游杭州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杭州交通指南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4" name="装饰  2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杭州地铁覆盖主要景点，可购买地铁一日票或使用支付宝乘车码。西湖周边建议骑行，景区有公共自行车租赁点，也可选择游船游览西湖，感受不同视角的美景。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住宿推荐：不同预算的选择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pic>
        <p:nvPicPr>
          <p:cNvPr id="9" name="内容占位符 8" descr="b0a9ffc6-e7c3-11f0-8b64-4273be96078d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l="13657" t="53138" r="13657" b="20446"/>
          <a:stretch>
            <a:fillRect/>
          </a:stretch>
        </p:blipFill>
        <p:spPr>
          <a:xfrm>
            <a:off x="609600" y="609600"/>
            <a:ext cx="10972800" cy="2641600"/>
          </a:xfrm>
          <a:custGeom>
            <a:avLst/>
            <a:gdLst>
              <a:gd name="connisteX0" fmla="*/ 0 w 10972800"/>
              <a:gd name="connsiteY0" fmla="*/ 0 h 2641600"/>
              <a:gd name="connisteX1" fmla="*/ 10972800 w 10972800"/>
              <a:gd name="connsiteY1" fmla="*/ 0 h 2641600"/>
              <a:gd name="connisteX2" fmla="*/ 10972800 w 10972800"/>
              <a:gd name="connsiteY2" fmla="*/ 2641600 h 2641600"/>
              <a:gd name="connisteX3" fmla="*/ 0 w 10972800"/>
              <a:gd name="connsiteY3" fmla="*/ 2641600 h 2641600"/>
              <a:gd name="connisteX4" fmla="*/ 0 w 10972800"/>
              <a:gd name="connsiteY4" fmla="*/ 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641600">
                <a:moveTo>
                  <a:pt x="0" y="0"/>
                </a:moveTo>
                <a:lnTo>
                  <a:pt x="10972800" y="0"/>
                </a:lnTo>
                <a:lnTo>
                  <a:pt x="10972800" y="2641600"/>
                </a:lnTo>
                <a:lnTo>
                  <a:pt x="0" y="26416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杭州住宿区域建议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预算充足可选择西湖周边酒店，如西湖国宾馆；性价比高的选择有武林广场附近，交通便利；青年旅社适合背包客，推荐四眼井区域的民宿，环境优美且价格实惠。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伴手礼选购：把杭州味道带回家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pic>
        <p:nvPicPr>
          <p:cNvPr id="9" name="内容占位符 8" descr="b0bb0e8a-e7c3-11f0-8b64-4273be96078d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t="39325" b="39325"/>
          <a:stretch>
            <a:fillRect/>
          </a:stretch>
        </p:blipFill>
        <p:spPr>
          <a:xfrm>
            <a:off x="609600" y="1524000"/>
            <a:ext cx="10972800" cy="3251200"/>
          </a:xfrm>
          <a:custGeom>
            <a:avLst/>
            <a:gdLst>
              <a:gd name="connisteX0" fmla="*/ 0 w 10972800"/>
              <a:gd name="connsiteY0" fmla="*/ 0 h 3251200"/>
              <a:gd name="connisteX1" fmla="*/ 10972800 w 10972800"/>
              <a:gd name="connsiteY1" fmla="*/ 0 h 3251200"/>
              <a:gd name="connisteX2" fmla="*/ 10972800 w 10972800"/>
              <a:gd name="connsiteY2" fmla="*/ 3251200 h 3251200"/>
              <a:gd name="connisteX3" fmla="*/ 0 w 10972800"/>
              <a:gd name="connsiteY3" fmla="*/ 3251200 h 3251200"/>
              <a:gd name="connisteX4" fmla="*/ 0 w 10972800"/>
              <a:gd name="connsiteY4" fmla="*/ 0 h 3251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3251200">
                <a:moveTo>
                  <a:pt x="0" y="0"/>
                </a:moveTo>
                <a:lnTo>
                  <a:pt x="10972800" y="0"/>
                </a:lnTo>
                <a:lnTo>
                  <a:pt x="10972800" y="3251200"/>
                </a:lnTo>
                <a:lnTo>
                  <a:pt x="0" y="32512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杭州伴手礼推荐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杭州伴手礼有西湖龙井茶叶、杭州丝绸、张小泉剪刀等。西湖龙井是中国十大名茶之一，春季新茶最佳；杭州丝绸历史悠久，可在丝绸城选购，品质上乘。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注意事项：旅行中的小提醒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pic>
        <p:nvPicPr>
          <p:cNvPr id="10" name="内容占位符 9" descr="b08bd682-e7c3-11f0-9113-b28296787557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l="6944" t="31160" r="6944" b="31765"/>
          <a:stretch>
            <a:fillRect/>
          </a:stretch>
        </p:blipFill>
        <p:spPr>
          <a:xfrm>
            <a:off x="609600" y="1524000"/>
            <a:ext cx="10972800" cy="3149600"/>
          </a:xfrm>
          <a:custGeom>
            <a:avLst/>
            <a:gdLst>
              <a:gd name="connisteX0" fmla="*/ 0 w 10972800"/>
              <a:gd name="connsiteY0" fmla="*/ 0 h 3149600"/>
              <a:gd name="connisteX1" fmla="*/ 10972800 w 10972800"/>
              <a:gd name="connsiteY1" fmla="*/ 0 h 3149600"/>
              <a:gd name="connisteX2" fmla="*/ 10972800 w 10972800"/>
              <a:gd name="connsiteY2" fmla="*/ 3149600 h 3149600"/>
              <a:gd name="connisteX3" fmla="*/ 0 w 10972800"/>
              <a:gd name="connsiteY3" fmla="*/ 3149600 h 3149600"/>
              <a:gd name="connisteX4" fmla="*/ 0 w 10972800"/>
              <a:gd name="connsiteY4" fmla="*/ 0 h 314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3149600">
                <a:moveTo>
                  <a:pt x="0" y="0"/>
                </a:moveTo>
                <a:lnTo>
                  <a:pt x="10972800" y="0"/>
                </a:lnTo>
                <a:lnTo>
                  <a:pt x="10972800" y="3149600"/>
                </a:lnTo>
                <a:lnTo>
                  <a:pt x="0" y="31496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杭州旅行注意事项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杭州夏季炎热潮湿，注意防晒补水；西湖周边游客较多，保管好个人财物；参观寺庙时衣着得体，保持安静；使用公共自行车时注意遵守交通规则，安全骑行。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CONTENTS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目录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en-US" altLang="en-US">
                <a:latin typeface="汉仪书宋二简" panose="02010600000101010101" charset="-122"/>
                <a:ea typeface="汉仪书宋二简" panose="02010600000101010101" charset="-122"/>
              </a:rPr>
              <a:t>01</a:t>
            </a:r>
            <a:endParaRPr lang="en-US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装饰  3"/>
          <p:cNvSpPr>
            <a:spLocks noGrp="1"/>
          </p:cNvSpPr>
          <p:nvPr>
            <p:ph type="body" idx="16395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 sz="2200">
                <a:latin typeface="汉仪书宋二简" panose="02010600000101010101" charset="-122"/>
                <a:ea typeface="汉仪书宋二简" panose="02010600000101010101" charset="-122"/>
              </a:rPr>
              <a:t>杭州概览：一座城的千年底蕴</a:t>
            </a:r>
            <a:endParaRPr lang="zh-CN" altLang="en-US" sz="220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en-US" altLang="en-US">
                <a:latin typeface="汉仪书宋二简" panose="02010600000101010101" charset="-122"/>
                <a:ea typeface="汉仪书宋二简" panose="02010600000101010101" charset="-122"/>
              </a:rPr>
              <a:t>02</a:t>
            </a:r>
            <a:endParaRPr lang="en-US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8" name="装饰  6"/>
          <p:cNvSpPr>
            <a:spLocks noGrp="1"/>
          </p:cNvSpPr>
          <p:nvPr>
            <p:ph type="body" idx="16396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核心景点推荐：不可错过的江南印记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en-US" altLang="en-US">
                <a:latin typeface="汉仪书宋二简" panose="02010600000101010101" charset="-122"/>
                <a:ea typeface="汉仪书宋二简" panose="02010600000101010101" charset="-122"/>
              </a:rPr>
              <a:t>03</a:t>
            </a:r>
            <a:endParaRPr lang="en-US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地道美食体验：舌尖上的杭州味道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en-US" altLang="en-US">
                <a:latin typeface="汉仪书宋二简" panose="02010600000101010101" charset="-122"/>
                <a:ea typeface="汉仪书宋二简" panose="02010600000101010101" charset="-122"/>
              </a:rPr>
              <a:t>04</a:t>
            </a:r>
            <a:endParaRPr lang="en-US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4" name="装饰  2"/>
          <p:cNvSpPr>
            <a:spLocks noGrp="1"/>
          </p:cNvSpPr>
          <p:nvPr>
            <p:ph type="body" idx="16398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>
            <a:normAutofit/>
          </a:bodyPr>
          <a:p>
            <a:r>
              <a:rPr lang="zh-CN" altLang="en-US" sz="2200">
                <a:latin typeface="汉仪书宋二简" panose="02010600000101010101" charset="-122"/>
                <a:ea typeface="汉仪书宋二简" panose="02010600000101010101" charset="-122"/>
              </a:rPr>
              <a:t>实用旅行贴士：让旅途更顺畅</a:t>
            </a:r>
            <a:endParaRPr lang="zh-CN" altLang="en-US" sz="2200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旅行结语：期待你的杭州之旅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杭州之旅的美好期待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杭州既有千年的历史文化底蕴，又有现代化的都市活力，无论是自然景观还是人文体验，都能给你带来难忘的回忆。期待你在杭州度过一段美好的时光，感受江南之城的独特魅力。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THE END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谢谢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杭州概览：一座城的千年底蕴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汉仪书宋二简" panose="02010600000101010101" charset="-122"/>
                <a:ea typeface="汉仪书宋二简" panose="02010600000101010101" charset="-122"/>
              </a:rPr>
              <a:t>01</a:t>
            </a:r>
            <a:endParaRPr lang="en-US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地理位置与气候：何时来杭最合适？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pic>
        <p:nvPicPr>
          <p:cNvPr id="10" name="内容占位符 9" descr="b06c0e5d-e7c3-11f0-81ce-7ee297046180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l="29006"/>
          <a:stretch>
            <a:fillRect/>
          </a:stretch>
        </p:blipFill>
        <p:spPr>
          <a:xfrm>
            <a:off x="609600" y="609600"/>
            <a:ext cx="5486400" cy="5638800"/>
          </a:xfrm>
          <a:custGeom>
            <a:avLst/>
            <a:gdLst>
              <a:gd name="connisteX0" fmla="*/ 0 w 5486400"/>
              <a:gd name="connsiteY0" fmla="*/ 0 h 5638800"/>
              <a:gd name="connisteX1" fmla="*/ 5486400 w 5486400"/>
              <a:gd name="connsiteY1" fmla="*/ 0 h 5638800"/>
              <a:gd name="connisteX2" fmla="*/ 5486400 w 5486400"/>
              <a:gd name="connsiteY2" fmla="*/ 5638800 h 5638800"/>
              <a:gd name="connisteX3" fmla="*/ 0 w 5486400"/>
              <a:gd name="connsiteY3" fmla="*/ 5638800 h 5638800"/>
              <a:gd name="connisteX4" fmla="*/ 0 w 54864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486400" h="5638800">
                <a:moveTo>
                  <a:pt x="0" y="0"/>
                </a:moveTo>
                <a:lnTo>
                  <a:pt x="5486400" y="0"/>
                </a:lnTo>
                <a:lnTo>
                  <a:pt x="54864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地理与气候概况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杭州位于浙江北部，属亚热带季风气候，四季分明。春季（3-5月）樱花桃花盛开，秋季（9-11月）桂香满城，是最佳旅行季，夏季需注意防暑，冬季较湿冷。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城市文化：从吴越古都到现代都市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pic>
        <p:nvPicPr>
          <p:cNvPr id="9" name="内容占位符 8" descr="b15a2ad3-e7c3-11f0-8f7a-4665a98871d3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l="10573" r="10573"/>
          <a:stretch>
            <a:fillRect/>
          </a:stretch>
        </p:blipFill>
        <p:spPr>
          <a:xfrm>
            <a:off x="609600" y="1524000"/>
            <a:ext cx="5588000" cy="4724400"/>
          </a:xfrm>
          <a:custGeom>
            <a:avLst/>
            <a:gdLst>
              <a:gd name="connisteX0" fmla="*/ 0 w 5588000"/>
              <a:gd name="connsiteY0" fmla="*/ 0 h 4724400"/>
              <a:gd name="connisteX1" fmla="*/ 5588000 w 5588000"/>
              <a:gd name="connsiteY1" fmla="*/ 0 h 4724400"/>
              <a:gd name="connisteX2" fmla="*/ 5588000 w 5588000"/>
              <a:gd name="connsiteY2" fmla="*/ 4724400 h 4724400"/>
              <a:gd name="connisteX3" fmla="*/ 0 w 5588000"/>
              <a:gd name="connsiteY3" fmla="*/ 4724400 h 4724400"/>
              <a:gd name="connisteX4" fmla="*/ 0 w 55880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588000" h="4724400">
                <a:moveTo>
                  <a:pt x="0" y="0"/>
                </a:moveTo>
                <a:lnTo>
                  <a:pt x="5588000" y="0"/>
                </a:lnTo>
                <a:lnTo>
                  <a:pt x="55880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杭州的双重文化身份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杭州是吴越国和南宋都城，拥有千年历史文化底蕴；同时也是阿里巴巴总部所在地，是中国互联网经济的重要枢纽，传统与现代在此交融。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核心景点推荐：不可错过的江南印记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汉仪书宋二简" panose="02010600000101010101" charset="-122"/>
                <a:ea typeface="汉仪书宋二简" panose="02010600000101010101" charset="-122"/>
              </a:rPr>
              <a:t>02</a:t>
            </a:r>
            <a:endParaRPr lang="en-US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西湖十景：自然与人文的完美融合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pic>
        <p:nvPicPr>
          <p:cNvPr id="10" name="内容占位符 9" descr="b05ba7c5-e7c3-11f0-a097-06bba2aaca52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b="31481"/>
          <a:stretch>
            <a:fillRect/>
          </a:stretch>
        </p:blipFill>
        <p:spPr>
          <a:xfrm>
            <a:off x="6096000" y="609600"/>
            <a:ext cx="5486400" cy="5638800"/>
          </a:xfrm>
          <a:custGeom>
            <a:avLst/>
            <a:gdLst>
              <a:gd name="connisteX0" fmla="*/ 0 w 5486400"/>
              <a:gd name="connsiteY0" fmla="*/ 0 h 5638800"/>
              <a:gd name="connisteX1" fmla="*/ 5486400 w 5486400"/>
              <a:gd name="connsiteY1" fmla="*/ 0 h 5638800"/>
              <a:gd name="connisteX2" fmla="*/ 5486400 w 5486400"/>
              <a:gd name="connsiteY2" fmla="*/ 5638800 h 5638800"/>
              <a:gd name="connisteX3" fmla="*/ 0 w 5486400"/>
              <a:gd name="connsiteY3" fmla="*/ 5638800 h 5638800"/>
              <a:gd name="connisteX4" fmla="*/ 0 w 54864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486400" h="5638800">
                <a:moveTo>
                  <a:pt x="0" y="0"/>
                </a:moveTo>
                <a:lnTo>
                  <a:pt x="5486400" y="0"/>
                </a:lnTo>
                <a:lnTo>
                  <a:pt x="54864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西湖核心景点速览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西湖十景包括苏堤春晓、断桥残雪、三潭印月等，其中三潭印月是西湖标志性景观，曾出现在人民币纸币上，建议乘船游览以体验全貌。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灵隐寺与飞来峰：千年古刹的禅意之旅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pic>
        <p:nvPicPr>
          <p:cNvPr id="10" name="内容占位符 9" descr="b06955b6-e7c3-11f0-afd3-2ea4359bf5ca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l="2063"/>
          <a:stretch>
            <a:fillRect/>
          </a:stretch>
        </p:blipFill>
        <p:spPr>
          <a:xfrm>
            <a:off x="6096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934200 w 6934200"/>
              <a:gd name="connsiteY1" fmla="*/ 0 h 4724400"/>
              <a:gd name="connisteX2" fmla="*/ 6934200 w 6934200"/>
              <a:gd name="connsiteY2" fmla="*/ 4724400 h 4724400"/>
              <a:gd name="connisteX3" fmla="*/ 0 w 6934200"/>
              <a:gd name="connsiteY3" fmla="*/ 4724400 h 4724400"/>
              <a:gd name="connisteX4" fmla="*/ 0 w 69342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6934200" h="4724400">
                <a:moveTo>
                  <a:pt x="0" y="0"/>
                </a:moveTo>
                <a:lnTo>
                  <a:pt x="6934200" y="0"/>
                </a:lnTo>
                <a:lnTo>
                  <a:pt x="69342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8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 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灵隐寺的禅意与文化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灵隐寺始建于东晋，是杭州最早的名刹之一，寺前飞来峰有数百尊五代至宋元时期的石刻造像，艺术价值极高，游览时可感受浓厚的禅意氛围。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中宋简" panose="02010600000101010101" charset="-122"/>
                <a:ea typeface="汉仪中宋简" panose="02010600000101010101" charset="-122"/>
              </a:rPr>
              <a:t>宋城景区：穿越千年的宋朝生活</a:t>
            </a:r>
            <a:endParaRPr lang="zh-CN" altLang="en-US">
              <a:latin typeface="汉仪中宋简" panose="02010600000101010101" charset="-122"/>
              <a:ea typeface="汉仪中宋简" panose="02010600000101010101" charset="-122"/>
            </a:endParaRPr>
          </a:p>
        </p:txBody>
      </p:sp>
      <p:pic>
        <p:nvPicPr>
          <p:cNvPr id="9" name="内容占位符 8" descr="b0957e30-e7c3-11f0-8147-06623e0a4701"/>
          <p:cNvPicPr>
            <a:picLocks noChangeAspect="1"/>
          </p:cNvPicPr>
          <p:nvPr>
            <p:ph idx="16388"/>
            <p:custDataLst>
              <p:tags r:id="rId2"/>
            </p:custDataLst>
          </p:nvPr>
        </p:nvPicPr>
        <p:blipFill>
          <a:blip r:embed="rId3"/>
          <a:srcRect t="54559" b="21971"/>
          <a:stretch>
            <a:fillRect/>
          </a:stretch>
        </p:blipFill>
        <p:spPr>
          <a:xfrm>
            <a:off x="609600" y="609600"/>
            <a:ext cx="10972800" cy="3860800"/>
          </a:xfrm>
          <a:custGeom>
            <a:avLst/>
            <a:gdLst>
              <a:gd name="connisteX0" fmla="*/ 0 w 10972800"/>
              <a:gd name="connsiteY0" fmla="*/ 0 h 3860800"/>
              <a:gd name="connisteX1" fmla="*/ 10972800 w 10972800"/>
              <a:gd name="connsiteY1" fmla="*/ 0 h 3860800"/>
              <a:gd name="connisteX2" fmla="*/ 10972800 w 10972800"/>
              <a:gd name="connsiteY2" fmla="*/ 3860800 h 3860800"/>
              <a:gd name="connisteX3" fmla="*/ 0 w 10972800"/>
              <a:gd name="connsiteY3" fmla="*/ 3860800 h 3860800"/>
              <a:gd name="connisteX4" fmla="*/ 0 w 10972800"/>
              <a:gd name="connsiteY4" fmla="*/ 0 h 3860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3860800">
                <a:moveTo>
                  <a:pt x="0" y="0"/>
                </a:moveTo>
                <a:lnTo>
                  <a:pt x="10972800" y="0"/>
                </a:lnTo>
                <a:lnTo>
                  <a:pt x="10972800" y="3860800"/>
                </a:lnTo>
                <a:lnTo>
                  <a:pt x="0" y="3860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宋城的沉浸式体验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书宋二简" panose="02010600000101010101" charset="-122"/>
                <a:ea typeface="汉仪书宋二简" panose="02010600000101010101" charset="-122"/>
              </a:rPr>
              <a:t>宋城景区以“建筑为形，文化为魂”，还原宋朝市井生活场景，大型实景演出《宋城千古情》是必看项目，场面震撼，能让游客直观感受宋朝文化。</a:t>
            </a:r>
            <a:endParaRPr lang="zh-CN" altLang="en-US">
              <a:latin typeface="汉仪书宋二简" panose="02010600000101010101" charset="-122"/>
              <a:ea typeface="汉仪书宋二简" panose="02010600000101010101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b8defc47f89555f02c829fbb85fd2b6942e68b9"/>
  <p:tag name="KSO_WM_NEWLAYOUT_GROUP_ID" val="layout_10014"/>
  <p:tag name="KSO_WM_NEWLAYOUT_ID" val="slide_8bf42050c508f287"/>
</p:tagLst>
</file>

<file path=ppt/tags/tag1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e090c773a74c9451ae3510e8a91c3c3c4362ed6"/>
  <p:tag name="KSO_WM_NEWLAYOUT_GROUP_ID" val="layout_30"/>
  <p:tag name="KSO_WM_NEWLAYOUT_ID" val="slide_bcb0111aa6fc84f8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1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0254f1ed36d1642bb3165a109e9dfaf4260266cb"/>
  <p:tag name="KSO_WM_NEWLAYOUT_GROUP_ID" val="layout_1-5"/>
  <p:tag name="KSO_WM_NEWLAYOUT_ID" val="slide_61223ae7a7f7aefc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2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8009cd9495b27b924ea655c546d628eeeb585be"/>
  <p:tag name="KSO_WM_NEWLAYOUT_GROUP_ID" val="layout_10007"/>
  <p:tag name="KSO_WM_NEWLAYOUT_ID" val="slide_905b45f25cb76984"/>
</p:tagLst>
</file>

<file path=ppt/tags/tag13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3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3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</p:tagLst>
</file>

<file path=ppt/tags/tag145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</p:tagLst>
</file>

<file path=ppt/tags/tag146.xml><?xml version="1.0" encoding="utf-8"?>
<p:tagLst xmlns:p="http://schemas.openxmlformats.org/presentationml/2006/main">
  <p:tag name="KSO_WM_BEAUTIFY_FLAG" val="#wm#"/>
  <p:tag name="KSO_WM_UNIT_INDEX" val="1"/>
  <p:tag name="KSO_WM_UNIT_SUBTYPE" val="b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</p:tagLst>
</file>

<file path=ppt/tags/tag147.xml><?xml version="1.0" encoding="utf-8"?>
<p:tagLst xmlns:p="http://schemas.openxmlformats.org/presentationml/2006/main">
  <p:tag name="KSO_WM_BEAUTIFY_FLAG" val="#wm#"/>
  <p:tag name="KSO_WM_UNIT_INDEX" val="2"/>
  <p:tag name="KSO_WM_UNIT_SUBTYPE" val="c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3.0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159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77d3da810d2dfb4a012fde43758b0e454ca45b4"/>
  <p:tag name="KSO_WM_NEWLAYOUT_GROUP_ID" val="layout_42"/>
  <p:tag name="KSO_WM_NEWLAYOUT_ID" val="slide_6d6aa6c8b5b8e23d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00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</p:tagLst>
</file>

<file path=ppt/tags/tag201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20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205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3.0"/>
</p:tagLst>
</file>

<file path=ppt/tags/tag206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3.0"/>
</p:tagLst>
</file>

<file path=ppt/tags/tag207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3.0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BEAUTIFY_FLAG" val="#wm#"/>
  <p:tag name="KSO_WM_UNIT_INDEX" val="4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3.0"/>
</p:tagLst>
</file>

<file path=ppt/tags/tag21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212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a*1"/>
  <p:tag name="KSO_WM_UNIT_LAYERLEVEL" val="1"/>
  <p:tag name="KSO_WM_TAG_VERSION" val="3.0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216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b*1"/>
  <p:tag name="KSO_WM_UNIT_LAYERLEVEL" val="1"/>
  <p:tag name="KSO_WM_TAG_VERSION" val="3.0"/>
</p:tagLst>
</file>

<file path=ppt/tags/tag217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3d2c555c2e77163a8e682d53465a5e6c42e217a6"/>
  <p:tag name="KSO_WM_NEWLAYOUT_ID" val="1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a*1"/>
  <p:tag name="KSO_WM_UNIT_LAYERLEVEL" val="1"/>
  <p:tag name="KSO_WM_TAG_VERSION" val="3.0"/>
</p:tagLst>
</file>

<file path=ppt/tags/tag218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1"/>
  <p:tag name="KSO_WM_UNIT_LAYERLEVEL" val="1_1_1"/>
  <p:tag name="KSO_WM_TAG_VERSION" val="3.0"/>
</p:tagLst>
</file>

<file path=ppt/tags/tag219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1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2"/>
  <p:tag name="KSO_WM_UNIT_LAYERLEVEL" val="1_1_1"/>
  <p:tag name="KSO_WM_TAG_VERSION" val="3.0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0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1_1"/>
  <p:tag name="KSO_WM_UNIT_LAYERLEVEL" val="1_1_1"/>
  <p:tag name="KSO_WM_TAG_VERSION" val="3.0"/>
</p:tagLst>
</file>

<file path=ppt/tags/tag221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1"/>
  <p:tag name="KSO_WM_UNIT_LAYERLEVEL" val="1_1_1"/>
  <p:tag name="KSO_WM_TAG_VERSION" val="3.0"/>
</p:tagLst>
</file>

<file path=ppt/tags/tag222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2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2"/>
  <p:tag name="KSO_WM_UNIT_LAYERLEVEL" val="1_1_1"/>
  <p:tag name="KSO_WM_TAG_VERSION" val="3.0"/>
</p:tagLst>
</file>

<file path=ppt/tags/tag223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2_1"/>
  <p:tag name="KSO_WM_UNIT_LAYERLEVEL" val="1_1_1"/>
  <p:tag name="KSO_WM_TAG_VERSION" val="3.0"/>
</p:tagLst>
</file>

<file path=ppt/tags/tag224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1"/>
  <p:tag name="KSO_WM_UNIT_LAYERLEVEL" val="1_1_1"/>
  <p:tag name="KSO_WM_TAG_VERSION" val="3.0"/>
</p:tagLst>
</file>

<file path=ppt/tags/tag225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3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2"/>
  <p:tag name="KSO_WM_UNIT_LAYERLEVEL" val="1_1_1"/>
  <p:tag name="KSO_WM_TAG_VERSION" val="3.0"/>
</p:tagLst>
</file>

<file path=ppt/tags/tag226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3_1"/>
  <p:tag name="KSO_WM_UNIT_LAYERLEVEL" val="1_1_1"/>
  <p:tag name="KSO_WM_TAG_VERSION" val="3.0"/>
</p:tagLst>
</file>

<file path=ppt/tags/tag227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1"/>
  <p:tag name="KSO_WM_UNIT_LAYERLEVEL" val="1_1_1"/>
  <p:tag name="KSO_WM_TAG_VERSION" val="3.0"/>
</p:tagLst>
</file>

<file path=ppt/tags/tag228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4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2"/>
  <p:tag name="KSO_WM_UNIT_LAYERLEVEL" val="1_1_1"/>
  <p:tag name="KSO_WM_TAG_VERSION" val="3.0"/>
</p:tagLst>
</file>

<file path=ppt/tags/tag229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4_1"/>
  <p:tag name="KSO_WM_UNIT_LAYERLEVEL" val="1_1_1"/>
  <p:tag name="KSO_WM_TAG_VERSION" val="3.0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44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44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36.xml><?xml version="1.0" encoding="utf-8"?>
<p:tagLst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44"/>
  <p:tag name="KSO_WM_TEMPLATE_MASTER_TYPE" val="0"/>
  <p:tag name="KSO_WM_TEMPLATE_COLOR_TYPE" val="0"/>
  <p:tag name="KSO_WM_BEAUTIFY_FLAG" val="#wm#"/>
</p:tagLst>
</file>

<file path=ppt/tags/tag23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ee5b5b3cd82db123"/>
  <p:tag name="KSO_WM_AITEMPLATE_STYLE_ID" val="69796643686"/>
</p:tagLst>
</file>

<file path=ppt/tags/tag23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44"/>
  <p:tag name="KSO_WM_UNIT_LAYERLEVEL" val="1"/>
  <p:tag name="KSO_WM_UNIT_ID" val="custom40494644_1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239.xml><?xml version="1.0" encoding="utf-8"?>
<p:tagLst xmlns:p="http://schemas.openxmlformats.org/presentationml/2006/main">
  <p:tag name="KSO_WM_BEAUTIFY_FLAG" val="#wm#"/>
  <p:tag name="KSO_WM_UNIT_INDEX" val="1"/>
  <p:tag name="KSO_WM_UNIT_SUBTYPE" val="b"/>
  <p:tag name="KSO_WM_UNIT_TYPE" val="f"/>
  <p:tag name="KSO_WM_FIGMA_FLAG" val="#fgm#"/>
  <p:tag name="KSO_WM_TEMPLATE_CATEGORY" val="custom"/>
  <p:tag name="KSO_WM_TEMPLATE_INDEX" val="40494644"/>
  <p:tag name="KSO_WM_UNIT_LAYERLEVEL" val="1"/>
  <p:tag name="KSO_WM_UNIT_ID" val="custom40494644_1*f*1"/>
  <p:tag name="KSO_WM_TAG_VERSION" val="3.0"/>
  <p:tag name="KSO_WM_UNIT_TEXT_LAYER_COUNT" val="1"/>
  <p:tag name="KSO_WM_UNIT_PRESET_TEXT" val="BY WPS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BEAUTIFY_FLAG" val="#wm#"/>
  <p:tag name="KSO_WM_UNIT_INDEX" val="2"/>
  <p:tag name="KSO_WM_UNIT_SUBTYPE" val="c"/>
  <p:tag name="KSO_WM_UNIT_TYPE" val="f"/>
  <p:tag name="KSO_WM_FIGMA_FLAG" val="#fgm#"/>
  <p:tag name="KSO_WM_TEMPLATE_CATEGORY" val="custom"/>
  <p:tag name="KSO_WM_TEMPLATE_INDEX" val="40494644"/>
  <p:tag name="KSO_WM_UNIT_LAYERLEVEL" val="1"/>
  <p:tag name="KSO_WM_UNIT_ID" val="custom40494644_1*f*2"/>
  <p:tag name="KSO_WM_TAG_VERSION" val="3.0"/>
  <p:tag name="KSO_WM_UNIT_TEXT_LAYER_COUNT" val="1"/>
  <p:tag name="KSO_WM_UNIT_PRESET_TEXT" val="20XX YEAR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</p:tagLst>
</file>

<file path=ppt/tags/tag241.xml><?xml version="1.0" encoding="utf-8"?>
<p:tagLst xmlns:p="http://schemas.openxmlformats.org/presentationml/2006/main">
  <p:tag name="KSO_WM_FIGMA_LIMIT" val=""/>
  <p:tag name="KSO_WM_FIGMA_SLIDE_GROUP" val="1"/>
  <p:tag name="KSO_WM_SLIDE_TYPE" val="title"/>
  <p:tag name="KSO_WM_TEMPLATE_SUBCATEGORY" val="29"/>
  <p:tag name="KSO_WM_TAG_VERSION" val="3.0"/>
  <p:tag name="KSO_WM_TEMPLATE_CATEGORY" val="custom"/>
  <p:tag name="KSO_WM_TEMPLATE_INDEX" val="40494644"/>
  <p:tag name="KSO_WM_SLIDE_ID" val="custom40494644_1"/>
  <p:tag name="KSO_WM_TEMPLATE_MASTER_TYPE" val="0"/>
  <p:tag name="KSO_WM_TEMPLATE_COLOR_TYPE" val="0"/>
  <p:tag name="KSO_WM_SLIDE_ITEM_CNT" val="0"/>
  <p:tag name="KSO_WM_SLIDE_INDEX" val="1"/>
  <p:tag name="KSO_WM_BEAUTIFY_FLAG" val="#wm#"/>
  <p:tag name="KSO_WM_SLIDE_LAYOUT" val="a_f"/>
  <p:tag name="KSO_WM_SLIDE_LAYOUT_CNT" val="1_2"/>
</p:tagLst>
</file>

<file path=ppt/tags/tag2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43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0254f1ed36d1642bb3165a109e9dfaf4260266cb"/>
  <p:tag name="KSO_WM_NEWLAYOUT_GROUP_ID" val="layout_1-5"/>
  <p:tag name="KSO_WM_NEWLAYOUT_ID" val="slide_61223ae7a7f7aefc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24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24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25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2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25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2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256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contents"/>
  <p:tag name="KSO_WM_TEMPLATE_SUBCATEGORY" val="29"/>
  <p:tag name="KSO_WM_BEAUTIFY_FLAG" val="#wm#"/>
  <p:tag name="KSO_WM_TEMPLATE_FIGMA_ID" val="69796643686"/>
  <p:tag name="KSO_WM_TEMPLATE_SLIDE_ID" val="slide_61223ae7a7f7aefc"/>
</p:tagLst>
</file>

<file path=ppt/tags/tag25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44"/>
  <p:tag name="KSO_WM_UNIT_LAYERLEVEL" val="1"/>
  <p:tag name="KSO_WM_UNIT_ID" val="custom40494644_3*a*1"/>
  <p:tag name="KSO_WM_TAG_VERSION" val="3.0"/>
  <p:tag name="KSO_WM_UNIT_ISCONTENTSTITLE" val="0"/>
  <p:tag name="KSO_WM_UNIT_ISNUMDGMTITLE" val="0"/>
  <p:tag name="KSO_WM_UNIT_PRESET_TEXT" val="章节页的标题内容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</p:tagLst>
</file>

<file path=ppt/tags/tag258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44"/>
  <p:tag name="KSO_WM_UNIT_LAYERLEVEL" val="1"/>
  <p:tag name="KSO_WM_UNIT_ID" val="custom40494644_3*e*1"/>
  <p:tag name="KSO_WM_TAG_VERSION" val="3.0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</p:tagLst>
</file>

<file path=ppt/tags/tag259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44"/>
  <p:tag name="KSO_WM_SLIDE_ID" val="custom40494644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e090c773a74c9451ae3510e8a91c3c3c4362ed6"/>
  <p:tag name="KSO_WM_NEWLAYOUT_GROUP_ID" val="layout_30"/>
  <p:tag name="KSO_WM_NEWLAYOUT_ID" val="slide_bcb0111aa6fc84f8"/>
  <p:tag name="KSO_WM_UNIT_PRESET_TEXT" val="单击此处添加标题"/>
</p:tagLst>
</file>

<file path=ppt/tags/tag26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493649138&quot;,&quot;product_name&quot;:&quot;365wps-copilotchat-web&quot;,&quot;intention_code&quot;:&quot;365wps_cc_create_ppt&quot;}*gallery_gallery_3.0.4_Mock_V1_prod*cf19c3dc224d497eb178d90c75a6e84a-slide-3"/>
</p:tagLst>
</file>

<file path=ppt/tags/tag26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265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3686"/>
  <p:tag name="KSO_WM_TEMPLATE_SLIDE_ID" val="slide_bcb0111aa6fc84f8"/>
</p:tagLst>
</file>

<file path=ppt/tags/tag2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b8defc47f89555f02c829fbb85fd2b6942e68b9"/>
  <p:tag name="KSO_WM_NEWLAYOUT_GROUP_ID" val="layout_10014"/>
  <p:tag name="KSO_WM_NEWLAYOUT_ID" val="slide_8bf42050c508f287"/>
  <p:tag name="KSO_WM_UNIT_PRESET_TEXT" val="单击此处添加标题"/>
</p:tagLst>
</file>

<file path=ppt/tags/tag2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223542909&quot;,&quot;product_name&quot;:&quot;365wps-copilotchat-web&quot;,&quot;intention_code&quot;:&quot;365wps_cc_create_ppt&quot;}*gallery_gallery_3.0.4_Mock_V1_prod*cf19c3dc224d497eb178d90c75a6e84a-slide-4"/>
</p:tagLst>
</file>

<file path=ppt/tags/tag2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2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61ca766808f5e8ca91a26f778dde6d9c46627f4"/>
  <p:tag name="KSO_WM_NEWLAYOUT_GROUP_ID" val="layout_10009"/>
  <p:tag name="KSO_WM_NEWLAYOUT_ID" val="slide_6b1bff74f72e13b8"/>
</p:tagLst>
</file>

<file path=ppt/tags/tag27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3686"/>
  <p:tag name="KSO_WM_TEMPLATE_SLIDE_ID" val="slide_8bf42050c508f287"/>
</p:tagLst>
</file>

<file path=ppt/tags/tag271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44"/>
  <p:tag name="KSO_WM_UNIT_LAYERLEVEL" val="1"/>
  <p:tag name="KSO_WM_UNIT_ID" val="custom40494644_3*a*1"/>
  <p:tag name="KSO_WM_TAG_VERSION" val="3.0"/>
  <p:tag name="KSO_WM_UNIT_ISCONTENTSTITLE" val="0"/>
  <p:tag name="KSO_WM_UNIT_ISNUMDGMTITLE" val="0"/>
  <p:tag name="KSO_WM_UNIT_PRESET_TEXT" val="章节页的标题内容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</p:tagLst>
</file>

<file path=ppt/tags/tag272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44"/>
  <p:tag name="KSO_WM_UNIT_LAYERLEVEL" val="1"/>
  <p:tag name="KSO_WM_UNIT_ID" val="custom40494644_3*e*1"/>
  <p:tag name="KSO_WM_TAG_VERSION" val="3.0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</p:tagLst>
</file>

<file path=ppt/tags/tag273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44"/>
  <p:tag name="KSO_WM_SLIDE_ID" val="custom40494644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27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72109813f3f0cb8dd1b365130487271817cd43e"/>
  <p:tag name="KSO_WM_NEWLAYOUT_GROUP_ID" val="layout_6"/>
  <p:tag name="KSO_WM_NEWLAYOUT_ID" val="slide_bcf8d9ba1c14f6d4"/>
  <p:tag name="KSO_WM_UNIT_PRESET_TEXT" val="单击此处添加标题"/>
</p:tagLst>
</file>

<file path=ppt/tags/tag27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675354774&quot;,&quot;product_name&quot;:&quot;365wps-copilotchat-web&quot;,&quot;intention_code&quot;:&quot;365wps_cc_create_ppt&quot;}*gallery_gallery_3.0.4_Mock_V1_prod*cf19c3dc224d497eb178d90c75a6e84a-slide-6"/>
</p:tagLst>
</file>

<file path=ppt/tags/tag27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2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279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3686"/>
  <p:tag name="KSO_WM_TEMPLATE_SLIDE_ID" val="slide_bcf8d9ba1c14f6d4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a207b7f9cd535853b0dda83309e6f025210d9ef"/>
  <p:tag name="KSO_WM_NEWLAYOUT_GROUP_ID" val="layout_60"/>
  <p:tag name="KSO_WM_NEWLAYOUT_ID" val="slide_e710c97e57963add"/>
  <p:tag name="KSO_WM_UNIT_PRESET_TEXT" val="单击此处添加标题"/>
</p:tagLst>
</file>

<file path=ppt/tags/tag2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450639442&quot;,&quot;product_name&quot;:&quot;365wps-copilotchat-web&quot;,&quot;intention_code&quot;:&quot;365wps_cc_create_ppt&quot;}*gallery_gallery_3.0.4_Mock_V1_prod*cf19c3dc224d497eb178d90c75a6e84a-slide-7"/>
</p:tagLst>
</file>

<file path=ppt/tags/tag282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2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285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3686"/>
  <p:tag name="KSO_WM_TEMPLATE_SLIDE_ID" val="slide_e710c97e57963add"/>
</p:tagLst>
</file>

<file path=ppt/tags/tag2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31748a0212a4e9f8fa93ac406100d7e11b01c85"/>
  <p:tag name="KSO_WM_NEWLAYOUT_GROUP_ID" val="layout_63"/>
  <p:tag name="KSO_WM_NEWLAYOUT_ID" val="slide_293c73111293b7b7"/>
  <p:tag name="KSO_WM_UNIT_PRESET_TEXT" val="单击此处添加标题"/>
</p:tagLst>
</file>

<file path=ppt/tags/tag2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485327007&quot;,&quot;product_name&quot;:&quot;365wps-copilotchat-web&quot;,&quot;intention_code&quot;:&quot;365wps_cc_create_ppt&quot;}*gallery_gallery_3.0.4_Mock_V1_prod*cf19c3dc224d497eb178d90c75a6e84a-slide-8"/>
</p:tagLst>
</file>

<file path=ppt/tags/tag2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9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3686"/>
  <p:tag name="KSO_WM_TEMPLATE_SLIDE_ID" val="slide_293c73111293b7b7"/>
</p:tagLst>
</file>

<file path=ppt/tags/tag29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1a45577b7d8174d465a3d6658baa3a6384c91bc"/>
  <p:tag name="KSO_WM_NEWLAYOUT_GROUP_ID" val="layout_61"/>
  <p:tag name="KSO_WM_NEWLAYOUT_ID" val="slide_28f216744a794637"/>
  <p:tag name="KSO_WM_UNIT_PRESET_TEXT" val="单击此处添加标题"/>
</p:tagLst>
</file>

<file path=ppt/tags/tag29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432867974&quot;,&quot;product_name&quot;:&quot;365wps-copilotchat-web&quot;,&quot;intention_code&quot;:&quot;365wps_cc_create_ppt&quot;}*gallery_gallery_3.0.4_Mock_V1_prod*cf19c3dc224d497eb178d90c75a6e84a-slide-9"/>
</p:tagLst>
</file>

<file path=ppt/tags/tag293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  <p:tag name="KSO_WM_UNIT_PRESET_TEXT" val=" 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296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3686"/>
  <p:tag name="KSO_WM_TEMPLATE_SLIDE_ID" val="slide_28f216744a794637"/>
</p:tagLst>
</file>

<file path=ppt/tags/tag29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44"/>
  <p:tag name="KSO_WM_UNIT_LAYERLEVEL" val="1"/>
  <p:tag name="KSO_WM_UNIT_ID" val="custom40494644_3*a*1"/>
  <p:tag name="KSO_WM_TAG_VERSION" val="3.0"/>
  <p:tag name="KSO_WM_UNIT_ISCONTENTSTITLE" val="0"/>
  <p:tag name="KSO_WM_UNIT_ISNUMDGMTITLE" val="0"/>
  <p:tag name="KSO_WM_UNIT_PRESET_TEXT" val="章节页的标题内容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</p:tagLst>
</file>

<file path=ppt/tags/tag298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44"/>
  <p:tag name="KSO_WM_UNIT_LAYERLEVEL" val="1"/>
  <p:tag name="KSO_WM_UNIT_ID" val="custom40494644_3*e*1"/>
  <p:tag name="KSO_WM_TAG_VERSION" val="3.0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</p:tagLst>
</file>

<file path=ppt/tags/tag299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44"/>
  <p:tag name="KSO_WM_SLIDE_ID" val="custom40494644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0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f7fed047aeb03969f743c45bd7065f9797300ec"/>
  <p:tag name="KSO_WM_NEWLAYOUT_GROUP_ID" val="layout_10012"/>
  <p:tag name="KSO_WM_NEWLAYOUT_ID" val="slide_e570027fc99f031c"/>
  <p:tag name="KSO_WM_UNIT_PRESET_TEXT" val="单击此处添加标题"/>
</p:tagLst>
</file>

<file path=ppt/tags/tag3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615113190&quot;,&quot;product_name&quot;:&quot;365wps-copilotchat-web&quot;,&quot;intention_code&quot;:&quot;365wps_cc_create_ppt&quot;}*gallery_gallery_3.0.4_Mock_V1_prod*cf19c3dc224d497eb178d90c75a6e84a-slide-11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304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3686"/>
  <p:tag name="KSO_WM_TEMPLATE_SLIDE_ID" val="slide_e570027fc99f031c"/>
</p:tagLst>
</file>

<file path=ppt/tags/tag30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3b416a2554db6e14e3726e2e0befb4daf971d49"/>
  <p:tag name="KSO_WM_NEWLAYOUT_GROUP_ID" val="layout_62"/>
  <p:tag name="KSO_WM_NEWLAYOUT_ID" val="slide_bc6a679b50444738"/>
  <p:tag name="KSO_WM_UNIT_PRESET_TEXT" val="单击此处添加标题"/>
</p:tagLst>
</file>

<file path=ppt/tags/tag3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272602661&quot;,&quot;product_name&quot;:&quot;365wps-copilotchat-web&quot;,&quot;intention_code&quot;:&quot;365wps_cc_create_ppt&quot;}*gallery_gallery_3.0.4_Mock_V1_prod*cf19c3dc224d497eb178d90c75a6e84a-slide-12"/>
</p:tagLst>
</file>

<file path=ppt/tags/tag30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1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3686"/>
  <p:tag name="KSO_WM_TEMPLATE_SLIDE_ID" val="slide_bc6a679b50444738"/>
</p:tagLst>
</file>

<file path=ppt/tags/tag3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cd2bdb67fce02a4ecb991578d8c6e149ea41071"/>
  <p:tag name="KSO_WM_NEWLAYOUT_GROUP_ID" val="layout_59"/>
  <p:tag name="KSO_WM_NEWLAYOUT_ID" val="slide_0b31d42d75cc12df"/>
  <p:tag name="KSO_WM_UNIT_PRESET_TEXT" val="单击此处添加标题"/>
</p:tagLst>
</file>

<file path=ppt/tags/tag3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527673846&quot;,&quot;product_name&quot;:&quot;365wps-copilotchat-web&quot;,&quot;intention_code&quot;:&quot;365wps_cc_create_ppt&quot;}*gallery_gallery_3.0.4_Mock_V1_prod*cf19c3dc224d497eb178d90c75a6e84a-slide-13"/>
</p:tagLst>
</file>

<file path=ppt/tags/tag31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316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3686"/>
  <p:tag name="KSO_WM_TEMPLATE_SLIDE_ID" val="slide_0b31d42d75cc12df"/>
</p:tagLst>
</file>

<file path=ppt/tags/tag31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44"/>
  <p:tag name="KSO_WM_UNIT_LAYERLEVEL" val="1"/>
  <p:tag name="KSO_WM_UNIT_ID" val="custom40494644_3*a*1"/>
  <p:tag name="KSO_WM_TAG_VERSION" val="3.0"/>
  <p:tag name="KSO_WM_UNIT_ISCONTENTSTITLE" val="0"/>
  <p:tag name="KSO_WM_UNIT_ISNUMDGMTITLE" val="0"/>
  <p:tag name="KSO_WM_UNIT_PRESET_TEXT" val="章节页的标题内容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</p:tagLst>
</file>

<file path=ppt/tags/tag318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1"/>
  <p:tag name="KSO_WM_FIGMA_FLAG" val="#fgm#"/>
  <p:tag name="KSO_WM_TEMPLATE_CATEGORY" val="custom"/>
  <p:tag name="KSO_WM_TEMPLATE_INDEX" val="40494644"/>
  <p:tag name="KSO_WM_UNIT_LAYERLEVEL" val="1"/>
  <p:tag name="KSO_WM_UNIT_ID" val="custom40494644_3*e*1"/>
  <p:tag name="KSO_WM_TAG_VERSION" val="3.0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</p:tagLst>
</file>

<file path=ppt/tags/tag319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44"/>
  <p:tag name="KSO_WM_SLIDE_ID" val="custom40494644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c648aae2b6e1af3f99663a0f388088c6374176e"/>
  <p:tag name="KSO_WM_NEWLAYOUT_GROUP_ID" val="layout_10003"/>
  <p:tag name="KSO_WM_NEWLAYOUT_ID" val="slide_9f5748403830d2c3"/>
  <p:tag name="KSO_WM_UNIT_PRESET_TEXT" val="单击此处添加标题"/>
</p:tagLst>
</file>

<file path=ppt/tags/tag3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2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324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3686"/>
  <p:tag name="KSO_WM_TEMPLATE_SLIDE_ID" val="slide_9f5748403830d2c3"/>
</p:tagLst>
</file>

<file path=ppt/tags/tag3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2f7d2cd33f8fadc5b7871b6754413583c662fe1"/>
  <p:tag name="KSO_WM_NEWLAYOUT_GROUP_ID" val="layout_51"/>
  <p:tag name="KSO_WM_NEWLAYOUT_ID" val="slide_548151e1d7030b55"/>
  <p:tag name="KSO_WM_UNIT_PRESET_TEXT" val="单击此处添加标题"/>
</p:tagLst>
</file>

<file path=ppt/tags/tag3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211177098431&quot;,&quot;product_name&quot;:&quot;365wps-copilotchat-web&quot;,&quot;intention_code&quot;:&quot;365wps_cc_create_ppt&quot;}*gallery_gallery_3.0.4_Mock_V1_prod*cf19c3dc224d497eb178d90c75a6e84a-slide-16"/>
</p:tagLst>
</file>

<file path=ppt/tags/tag3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329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3686"/>
  <p:tag name="KSO_WM_TEMPLATE_SLIDE_ID" val="slide_548151e1d7030b55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61ca766808f5e8ca91a26f778dde6d9c46627f4"/>
  <p:tag name="KSO_WM_NEWLAYOUT_GROUP_ID" val="layout_10009"/>
  <p:tag name="KSO_WM_NEWLAYOUT_ID" val="slide_6b1bff74f72e13b8"/>
  <p:tag name="KSO_WM_UNIT_PRESET_TEXT" val="单击此处添加标题"/>
</p:tagLst>
</file>

<file path=ppt/tags/tag3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520605047&quot;,&quot;product_name&quot;:&quot;365wps-copilotchat-web&quot;,&quot;intention_code&quot;:&quot;365wps_cc_create_ppt&quot;}*gallery_gallery_3.0.4_Mock_V1_prod*cf19c3dc224d497eb178d90c75a6e84a-slide-17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34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3686"/>
  <p:tag name="KSO_WM_TEMPLATE_SLIDE_ID" val="slide_6b1bff74f72e13b8"/>
</p:tagLst>
</file>

<file path=ppt/tags/tag33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77d3da810d2dfb4a012fde43758b0e454ca45b4"/>
  <p:tag name="KSO_WM_NEWLAYOUT_GROUP_ID" val="layout_42"/>
  <p:tag name="KSO_WM_NEWLAYOUT_ID" val="slide_6d6aa6c8b5b8e23d"/>
  <p:tag name="KSO_WM_UNIT_PRESET_TEXT" val="单击此处添加标题"/>
</p:tagLst>
</file>

<file path=ppt/tags/tag3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196397870&quot;,&quot;product_name&quot;:&quot;365wps-copilotchat-web&quot;,&quot;intention_code&quot;:&quot;365wps_cc_create_ppt&quot;}*gallery_gallery_3.0.4_Mock_V1_prod*cf19c3dc224d497eb178d90c75a6e84a-slide-18"/>
</p:tagLst>
</file>

<file path=ppt/tags/tag33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3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2f7d2cd33f8fadc5b7871b6754413583c662fe1"/>
  <p:tag name="KSO_WM_NEWLAYOUT_GROUP_ID" val="layout_51"/>
  <p:tag name="KSO_WM_NEWLAYOUT_ID" val="slide_548151e1d7030b55"/>
</p:tagLst>
</file>

<file path=ppt/tags/tag34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3686"/>
  <p:tag name="KSO_WM_TEMPLATE_SLIDE_ID" val="slide_6d6aa6c8b5b8e23d"/>
</p:tagLst>
</file>

<file path=ppt/tags/tag3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8009cd9495b27b924ea655c546d628eeeb585be"/>
  <p:tag name="KSO_WM_NEWLAYOUT_GROUP_ID" val="layout_10007"/>
  <p:tag name="KSO_WM_NEWLAYOUT_ID" val="slide_905b45f25cb76984"/>
  <p:tag name="KSO_WM_UNIT_PRESET_TEXT" val="单击此处添加标题"/>
</p:tagLst>
</file>

<file path=ppt/tags/tag3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正文"/>
</p:tagLst>
</file>

<file path=ppt/tags/tag344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3686"/>
  <p:tag name="KSO_WM_TEMPLATE_SLIDE_ID" val="slide_905b45f25cb76984"/>
</p:tagLst>
</file>

<file path=ppt/tags/tag345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TEMPLATE_CATEGORY" val="custom"/>
  <p:tag name="KSO_WM_TEMPLATE_INDEX" val="40494644"/>
  <p:tag name="KSO_WM_UNIT_LAYERLEVEL" val="1"/>
  <p:tag name="KSO_WM_UNIT_ID" val="custom40494644_5*b*1"/>
  <p:tag name="KSO_WM_TAG_VERSION" val="3.0"/>
  <p:tag name="KSO_WM_UNIT_ISCONTENTSTITLE" val="0"/>
  <p:tag name="KSO_WM_UNIT_ISNUMDGMTITLE" val="0"/>
  <p:tag name="KSO_WM_UNIT_PRESET_TEXT" val="THE END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</p:tagLst>
</file>

<file path=ppt/tags/tag346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44"/>
  <p:tag name="KSO_WM_UNIT_LAYERLEVEL" val="1"/>
  <p:tag name="KSO_WM_UNIT_ID" val="custom40494644_5*a*1"/>
  <p:tag name="KSO_WM_TAG_VERSION" val="3.0"/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PRESET_TEXT" val="谢谢观看"/>
</p:tagLst>
</file>

<file path=ppt/tags/tag347.xml><?xml version="1.0" encoding="utf-8"?>
<p:tagLst xmlns:p="http://schemas.openxmlformats.org/presentationml/2006/main">
  <p:tag name="KSO_WM_FIGMA_LIMIT" val=""/>
  <p:tag name="KSO_WM_FIGMA_SLIDE_GROUP" val="1"/>
  <p:tag name="KSO_WM_SLIDE_TYPE" val="endPage"/>
  <p:tag name="KSO_WM_TEMPLATE_SUBCATEGORY" val="29"/>
  <p:tag name="KSO_WM_TAG_VERSION" val="3.0"/>
  <p:tag name="KSO_WM_TEMPLATE_CATEGORY" val="custom"/>
  <p:tag name="KSO_WM_TEMPLATE_INDEX" val="40494644"/>
  <p:tag name="KSO_WM_SLIDE_ID" val="custom40494644_5"/>
  <p:tag name="KSO_WM_TEMPLATE_MASTER_TYPE" val="0"/>
  <p:tag name="KSO_WM_TEMPLATE_COLOR_TYPE" val="0"/>
  <p:tag name="KSO_WM_SLIDE_ITEM_CNT" val="0"/>
  <p:tag name="KSO_WM_SLIDE_INDEX" val="5"/>
  <p:tag name="KSO_WM_BEAUTIFY_FLAG" val="#wm#"/>
  <p:tag name="KSO_WM_SLIDE_LAYOUT" val="a_b"/>
  <p:tag name="KSO_WM_SLIDE_LAYOUT_CNT" val="1_1"/>
</p:tagLst>
</file>

<file path=ppt/tags/tag3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c648aae2b6e1af3f99663a0f388088c6374176e"/>
  <p:tag name="KSO_WM_NEWLAYOUT_GROUP_ID" val="layout_10003"/>
  <p:tag name="KSO_WM_NEWLAYOUT_ID" val="slide_9f5748403830d2c3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cd2bdb67fce02a4ecb991578d8c6e149ea41071"/>
  <p:tag name="KSO_WM_NEWLAYOUT_GROUP_ID" val="layout_59"/>
  <p:tag name="KSO_WM_NEWLAYOUT_ID" val="slide_0b31d42d75cc12df"/>
</p:tagLst>
</file>

<file path=ppt/tags/tag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5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</p:tagLst>
</file>

<file path=ppt/tags/tag5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3b416a2554db6e14e3726e2e0befb4daf971d49"/>
  <p:tag name="KSO_WM_NEWLAYOUT_GROUP_ID" val="layout_62"/>
  <p:tag name="KSO_WM_NEWLAYOUT_ID" val="slide_bc6a679b50444738"/>
</p:tagLst>
</file>

<file path=ppt/tags/tag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58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.xml><?xml version="1.0" encoding="utf-8"?>
<p:tagLst xmlns:p="http://schemas.openxmlformats.org/presentationml/2006/main">
  <p:tag name="KSO_WM_BEAUTIFY_FLAG" val="#wm#"/>
  <p:tag name="KSO_WM_UNIT_INDEX" val="3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</p:tagLst>
</file>

<file path=ppt/tags/tag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f7fed047aeb03969f743c45bd7065f9797300ec"/>
  <p:tag name="KSO_WM_NEWLAYOUT_GROUP_ID" val="layout_10012"/>
  <p:tag name="KSO_WM_NEWLAYOUT_ID" val="slide_e570027fc99f031c"/>
</p:tagLst>
</file>

<file path=ppt/tags/tag6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1a45577b7d8174d465a3d6658baa3a6384c91bc"/>
  <p:tag name="KSO_WM_NEWLAYOUT_GROUP_ID" val="layout_61"/>
  <p:tag name="KSO_WM_NEWLAYOUT_ID" val="slide_28f216744a794637"/>
</p:tagLst>
</file>

<file path=ppt/tags/tag7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73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31748a0212a4e9f8fa93ac406100d7e11b01c85"/>
  <p:tag name="KSO_WM_NEWLAYOUT_GROUP_ID" val="layout_63"/>
  <p:tag name="KSO_WM_NEWLAYOUT_ID" val="slide_293c73111293b7b7"/>
</p:tagLst>
</file>

<file path=ppt/tags/tag8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a207b7f9cd535853b0dda83309e6f025210d9ef"/>
  <p:tag name="KSO_WM_NEWLAYOUT_GROUP_ID" val="layout_60"/>
  <p:tag name="KSO_WM_NEWLAYOUT_ID" val="slide_e710c97e57963add"/>
</p:tagLst>
</file>

<file path=ppt/tags/tag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88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72109813f3f0cb8dd1b365130487271817cd43e"/>
  <p:tag name="KSO_WM_NEWLAYOUT_GROUP_ID" val="layout_6"/>
  <p:tag name="KSO_WM_NEWLAYOUT_ID" val="slide_bcf8d9ba1c14f6d4"/>
</p:tagLst>
</file>

<file path=ppt/tags/tag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9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红色中国风汇报主题">
  <a:themeElements>
    <a:clrScheme name="自定义 95">
      <a:dk1>
        <a:srgbClr val="000000"/>
      </a:dk1>
      <a:lt1>
        <a:srgbClr val="FFFFFF"/>
      </a:lt1>
      <a:dk2>
        <a:srgbClr val="400101"/>
      </a:dk2>
      <a:lt2>
        <a:srgbClr val="F2F2F2"/>
      </a:lt2>
      <a:accent1>
        <a:srgbClr val="883633"/>
      </a:accent1>
      <a:accent2>
        <a:srgbClr val="B5423E"/>
      </a:accent2>
      <a:accent3>
        <a:srgbClr val="C25854"/>
      </a:accent3>
      <a:accent4>
        <a:srgbClr val="CF7672"/>
      </a:accent4>
      <a:accent5>
        <a:srgbClr val="E0A29F"/>
      </a:accent5>
      <a:accent6>
        <a:srgbClr val="EFCFCD"/>
      </a:accent6>
      <a:hlink>
        <a:srgbClr val="E28835"/>
      </a:hlink>
      <a:folHlink>
        <a:srgbClr val="9D8874"/>
      </a:folHlink>
    </a:clrScheme>
    <a:fontScheme name="自定义 30">
      <a:majorFont>
        <a:latin typeface="汉仪中宋简"/>
        <a:ea typeface="汉仪中宋简"/>
        <a:cs typeface=""/>
      </a:majorFont>
      <a:minorFont>
        <a:latin typeface="汉仪书宋二简"/>
        <a:ea typeface="汉仪书宋二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1451</Words>
  <Application>WPS Office WWO_wpscloud_20251224173010-b51a25e58c</Application>
  <PresentationFormat>宽屏</PresentationFormat>
  <Paragraphs>154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汉仪旗黑KW 55S</vt:lpstr>
      <vt:lpstr>汉仪书宋二KW</vt:lpstr>
      <vt:lpstr>Kingsoft Confetti</vt:lpstr>
      <vt:lpstr>汉仪中宋简</vt:lpstr>
      <vt:lpstr>汉仪书宋二简</vt:lpstr>
      <vt:lpstr>Wingdings</vt:lpstr>
      <vt:lpstr>Microsoft YaHei UI</vt:lpstr>
      <vt:lpstr>华文细黑</vt:lpstr>
      <vt:lpstr>Office 主题</vt:lpstr>
      <vt:lpstr>1_红色中国风汇报主题</vt:lpstr>
      <vt:lpstr>杭州旅游攻略：邂逅江南诗意之城</vt:lpstr>
      <vt:lpstr>目录</vt:lpstr>
      <vt:lpstr>杭州概览：一座城的千年底蕴</vt:lpstr>
      <vt:lpstr>地理位置与气候：何时来杭最合适？</vt:lpstr>
      <vt:lpstr>城市文化：从吴越古都到现代都市</vt:lpstr>
      <vt:lpstr>核心景点推荐：不可错过的江南印记</vt:lpstr>
      <vt:lpstr>西湖十景：自然与人文的完美融合</vt:lpstr>
      <vt:lpstr>灵隐寺与飞来峰：千年古刹的禅意之旅</vt:lpstr>
      <vt:lpstr>宋城景区：穿越千年的宋朝生活</vt:lpstr>
      <vt:lpstr>西溪湿地：城市中的天然氧吧</vt:lpstr>
      <vt:lpstr>地道美食体验：舌尖上的杭州味道</vt:lpstr>
      <vt:lpstr>杭帮菜经典：不容错过的招牌菜</vt:lpstr>
      <vt:lpstr>特色小吃：藏在巷子里的美味</vt:lpstr>
      <vt:lpstr>美食街推荐：寻找地道小吃的好去处</vt:lpstr>
      <vt:lpstr>实用旅行贴士：让旅途更顺畅</vt:lpstr>
      <vt:lpstr>交通出行：如何便捷游杭州</vt:lpstr>
      <vt:lpstr>住宿推荐：不同预算的选择</vt:lpstr>
      <vt:lpstr>伴手礼选购：把杭州味道带回家</vt:lpstr>
      <vt:lpstr>注意事项：旅行中的小提醒</vt:lpstr>
      <vt:lpstr>旅行结语：期待你的杭州之旅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杭州旅游攻略：邂逅江南诗意之城</dc:title>
  <dc:creator/>
  <cp:lastModifiedBy/>
  <dcterms:created xsi:type="dcterms:W3CDTF">2026-01-02T10:13:50Z</dcterms:created>
  <dcterms:modified xsi:type="dcterms:W3CDTF">2026-01-02T10:13:50Z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2052-12.9.0.24678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v1.0_ai_69796643686</vt:lpwstr>
  </property>
</Properties>
</file>